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97" r:id="rId5"/>
    <p:sldId id="298" r:id="rId6"/>
    <p:sldId id="338" r:id="rId7"/>
    <p:sldId id="309" r:id="rId8"/>
    <p:sldId id="299" r:id="rId9"/>
    <p:sldId id="300" r:id="rId10"/>
    <p:sldId id="301" r:id="rId11"/>
    <p:sldId id="329" r:id="rId12"/>
    <p:sldId id="302" r:id="rId13"/>
    <p:sldId id="303" r:id="rId14"/>
    <p:sldId id="305" r:id="rId15"/>
    <p:sldId id="304" r:id="rId16"/>
    <p:sldId id="332" r:id="rId17"/>
    <p:sldId id="306" r:id="rId18"/>
    <p:sldId id="307" r:id="rId19"/>
    <p:sldId id="308" r:id="rId20"/>
    <p:sldId id="311" r:id="rId21"/>
    <p:sldId id="312" r:id="rId22"/>
    <p:sldId id="310" r:id="rId23"/>
    <p:sldId id="320" r:id="rId24"/>
    <p:sldId id="335" r:id="rId25"/>
    <p:sldId id="336" r:id="rId26"/>
    <p:sldId id="319" r:id="rId27"/>
    <p:sldId id="315" r:id="rId28"/>
    <p:sldId id="325" r:id="rId29"/>
    <p:sldId id="334" r:id="rId30"/>
    <p:sldId id="333" r:id="rId31"/>
    <p:sldId id="316" r:id="rId32"/>
    <p:sldId id="331" r:id="rId33"/>
    <p:sldId id="330" r:id="rId34"/>
    <p:sldId id="318" r:id="rId35"/>
    <p:sldId id="337" r:id="rId36"/>
    <p:sldId id="326" r:id="rId37"/>
    <p:sldId id="327" r:id="rId38"/>
    <p:sldId id="328" r:id="rId39"/>
  </p:sldIdLst>
  <p:sldSz cx="9144000" cy="6858000" type="screen4x3"/>
  <p:notesSz cx="6670675" cy="9929813"/>
  <p:defaultTextStyle>
    <a:defPPr>
      <a:defRPr lang="nb-NO"/>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3555E7-2A6B-47B4-AD27-A7CC35FB4557}" v="1" dt="2019-09-04T08:53:39.151"/>
  </p1510:revLst>
</p1510:revInfo>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1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Karin Femanger Pettersen" userId="8d66e344-f97b-433b-ae30-6e31dd359446" providerId="ADAL" clId="{893555E7-2A6B-47B4-AD27-A7CC35FB4557}"/>
    <pc:docChg chg="custSel modSld">
      <pc:chgData name="Anne-Karin Femanger Pettersen" userId="8d66e344-f97b-433b-ae30-6e31dd359446" providerId="ADAL" clId="{893555E7-2A6B-47B4-AD27-A7CC35FB4557}" dt="2019-09-09T09:13:28.534" v="153" actId="6549"/>
      <pc:docMkLst>
        <pc:docMk/>
      </pc:docMkLst>
      <pc:sldChg chg="modSp">
        <pc:chgData name="Anne-Karin Femanger Pettersen" userId="8d66e344-f97b-433b-ae30-6e31dd359446" providerId="ADAL" clId="{893555E7-2A6B-47B4-AD27-A7CC35FB4557}" dt="2019-09-09T09:13:28.534" v="153" actId="6549"/>
        <pc:sldMkLst>
          <pc:docMk/>
          <pc:sldMk cId="2566361164" sldId="297"/>
        </pc:sldMkLst>
        <pc:spChg chg="mod">
          <ac:chgData name="Anne-Karin Femanger Pettersen" userId="8d66e344-f97b-433b-ae30-6e31dd359446" providerId="ADAL" clId="{893555E7-2A6B-47B4-AD27-A7CC35FB4557}" dt="2019-09-09T09:13:28.534" v="153" actId="6549"/>
          <ac:spMkLst>
            <pc:docMk/>
            <pc:sldMk cId="2566361164" sldId="297"/>
            <ac:spMk id="3" creationId="{00000000-0000-0000-0000-000000000000}"/>
          </ac:spMkLst>
        </pc:spChg>
      </pc:sldChg>
      <pc:sldChg chg="modSp">
        <pc:chgData name="Anne-Karin Femanger Pettersen" userId="8d66e344-f97b-433b-ae30-6e31dd359446" providerId="ADAL" clId="{893555E7-2A6B-47B4-AD27-A7CC35FB4557}" dt="2019-09-04T08:41:16.372" v="82" actId="20577"/>
        <pc:sldMkLst>
          <pc:docMk/>
          <pc:sldMk cId="2609062413" sldId="316"/>
        </pc:sldMkLst>
        <pc:spChg chg="mod">
          <ac:chgData name="Anne-Karin Femanger Pettersen" userId="8d66e344-f97b-433b-ae30-6e31dd359446" providerId="ADAL" clId="{893555E7-2A6B-47B4-AD27-A7CC35FB4557}" dt="2019-09-04T08:41:16.372" v="82" actId="20577"/>
          <ac:spMkLst>
            <pc:docMk/>
            <pc:sldMk cId="2609062413" sldId="316"/>
            <ac:spMk id="3" creationId="{00000000-0000-0000-0000-000000000000}"/>
          </ac:spMkLst>
        </pc:spChg>
      </pc:sldChg>
      <pc:sldChg chg="delSp modSp">
        <pc:chgData name="Anne-Karin Femanger Pettersen" userId="8d66e344-f97b-433b-ae30-6e31dd359446" providerId="ADAL" clId="{893555E7-2A6B-47B4-AD27-A7CC35FB4557}" dt="2019-09-04T08:53:39.151" v="116"/>
        <pc:sldMkLst>
          <pc:docMk/>
          <pc:sldMk cId="3562049917" sldId="328"/>
        </pc:sldMkLst>
        <pc:spChg chg="mod">
          <ac:chgData name="Anne-Karin Femanger Pettersen" userId="8d66e344-f97b-433b-ae30-6e31dd359446" providerId="ADAL" clId="{893555E7-2A6B-47B4-AD27-A7CC35FB4557}" dt="2019-09-04T08:53:33.477" v="115" actId="6549"/>
          <ac:spMkLst>
            <pc:docMk/>
            <pc:sldMk cId="3562049917" sldId="328"/>
            <ac:spMk id="3" creationId="{00000000-0000-0000-0000-000000000000}"/>
          </ac:spMkLst>
        </pc:spChg>
        <pc:picChg chg="del">
          <ac:chgData name="Anne-Karin Femanger Pettersen" userId="8d66e344-f97b-433b-ae30-6e31dd359446" providerId="ADAL" clId="{893555E7-2A6B-47B4-AD27-A7CC35FB4557}" dt="2019-09-04T08:53:39.151" v="116"/>
          <ac:picMkLst>
            <pc:docMk/>
            <pc:sldMk cId="3562049917" sldId="328"/>
            <ac:picMk id="4" creationId="{00000000-0000-0000-0000-000000000000}"/>
          </ac:picMkLst>
        </pc:picChg>
      </pc:sldChg>
      <pc:sldChg chg="modSp">
        <pc:chgData name="Anne-Karin Femanger Pettersen" userId="8d66e344-f97b-433b-ae30-6e31dd359446" providerId="ADAL" clId="{893555E7-2A6B-47B4-AD27-A7CC35FB4557}" dt="2019-09-04T08:45:24.469" v="114" actId="20577"/>
        <pc:sldMkLst>
          <pc:docMk/>
          <pc:sldMk cId="3766628293" sldId="330"/>
        </pc:sldMkLst>
        <pc:spChg chg="mod">
          <ac:chgData name="Anne-Karin Femanger Pettersen" userId="8d66e344-f97b-433b-ae30-6e31dd359446" providerId="ADAL" clId="{893555E7-2A6B-47B4-AD27-A7CC35FB4557}" dt="2019-09-04T08:45:24.469" v="114" actId="20577"/>
          <ac:spMkLst>
            <pc:docMk/>
            <pc:sldMk cId="3766628293" sldId="330"/>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3F48AC-DE98-4028-BB34-C62818E21EF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n-NO"/>
        </a:p>
      </dgm:t>
    </dgm:pt>
    <dgm:pt modelId="{39219D41-75CA-4037-B800-797EC6C5513A}">
      <dgm:prSet phldrT="[Tekst]"/>
      <dgm:spPr/>
      <dgm:t>
        <a:bodyPr/>
        <a:lstStyle/>
        <a:p>
          <a:r>
            <a:rPr lang="nn-NO"/>
            <a:t>Planstrategi</a:t>
          </a:r>
        </a:p>
      </dgm:t>
    </dgm:pt>
    <dgm:pt modelId="{E1304351-3279-4426-B80F-CCDF0F91D758}" type="parTrans" cxnId="{BD36C7E7-0E9B-4AA5-8F44-8E846EA4C91C}">
      <dgm:prSet/>
      <dgm:spPr/>
      <dgm:t>
        <a:bodyPr/>
        <a:lstStyle/>
        <a:p>
          <a:endParaRPr lang="nn-NO"/>
        </a:p>
      </dgm:t>
    </dgm:pt>
    <dgm:pt modelId="{F28DED68-6E58-4C15-A63C-2E94114768AF}" type="sibTrans" cxnId="{BD36C7E7-0E9B-4AA5-8F44-8E846EA4C91C}">
      <dgm:prSet/>
      <dgm:spPr/>
      <dgm:t>
        <a:bodyPr/>
        <a:lstStyle/>
        <a:p>
          <a:endParaRPr lang="nn-NO"/>
        </a:p>
      </dgm:t>
    </dgm:pt>
    <dgm:pt modelId="{3D9B94D3-B497-4C07-95FA-E553CE5B47BF}">
      <dgm:prSet phldrT="[Tekst]" custT="1"/>
      <dgm:spPr/>
      <dgm:t>
        <a:bodyPr/>
        <a:lstStyle/>
        <a:p>
          <a:r>
            <a:rPr lang="nn-NO" sz="1000" baseline="0"/>
            <a:t>Minst ein gong kvar valperiode</a:t>
          </a:r>
        </a:p>
      </dgm:t>
    </dgm:pt>
    <dgm:pt modelId="{560A35FF-3C71-413D-A939-C06253A351AE}" type="parTrans" cxnId="{9F975C51-AD62-4A56-B563-C84CC07AAC74}">
      <dgm:prSet/>
      <dgm:spPr/>
      <dgm:t>
        <a:bodyPr/>
        <a:lstStyle/>
        <a:p>
          <a:endParaRPr lang="nn-NO"/>
        </a:p>
      </dgm:t>
    </dgm:pt>
    <dgm:pt modelId="{E5121873-D8D8-4233-A677-D4CB232A3199}" type="sibTrans" cxnId="{9F975C51-AD62-4A56-B563-C84CC07AAC74}">
      <dgm:prSet/>
      <dgm:spPr/>
      <dgm:t>
        <a:bodyPr/>
        <a:lstStyle/>
        <a:p>
          <a:endParaRPr lang="nn-NO"/>
        </a:p>
      </dgm:t>
    </dgm:pt>
    <dgm:pt modelId="{51B08F63-627B-46F4-AADB-57C1483E30DD}">
      <dgm:prSet phldrT="[Tekst]"/>
      <dgm:spPr/>
      <dgm:t>
        <a:bodyPr/>
        <a:lstStyle/>
        <a:p>
          <a:r>
            <a:rPr lang="nn-NO" dirty="0"/>
            <a:t>Kommuneplan – samfunnsdel og arealdel</a:t>
          </a:r>
        </a:p>
      </dgm:t>
    </dgm:pt>
    <dgm:pt modelId="{753C6695-AF04-440C-808A-0305164CF04A}" type="parTrans" cxnId="{E63966AD-ED8A-4DA1-9B23-D49D8C2F0241}">
      <dgm:prSet/>
      <dgm:spPr/>
      <dgm:t>
        <a:bodyPr/>
        <a:lstStyle/>
        <a:p>
          <a:endParaRPr lang="nn-NO"/>
        </a:p>
      </dgm:t>
    </dgm:pt>
    <dgm:pt modelId="{A1478DD9-57D9-4CDC-9F1B-8D94320FDE73}" type="sibTrans" cxnId="{E63966AD-ED8A-4DA1-9B23-D49D8C2F0241}">
      <dgm:prSet/>
      <dgm:spPr/>
      <dgm:t>
        <a:bodyPr/>
        <a:lstStyle/>
        <a:p>
          <a:endParaRPr lang="nn-NO"/>
        </a:p>
      </dgm:t>
    </dgm:pt>
    <dgm:pt modelId="{748E1B65-9522-41F4-B8BA-9715B95EE02D}">
      <dgm:prSet phldrT="[Tekst]" custT="1"/>
      <dgm:spPr/>
      <dgm:t>
        <a:bodyPr/>
        <a:lstStyle/>
        <a:p>
          <a:r>
            <a:rPr lang="nn-NO" sz="1000" baseline="0" dirty="0"/>
            <a:t>12 års perspektiv</a:t>
          </a:r>
        </a:p>
      </dgm:t>
    </dgm:pt>
    <dgm:pt modelId="{CFAB90AB-6912-4692-986A-A78E97E6DCD0}" type="parTrans" cxnId="{4A159D6D-3EAF-40D0-A2AF-09F02F6D0216}">
      <dgm:prSet/>
      <dgm:spPr/>
      <dgm:t>
        <a:bodyPr/>
        <a:lstStyle/>
        <a:p>
          <a:endParaRPr lang="nn-NO"/>
        </a:p>
      </dgm:t>
    </dgm:pt>
    <dgm:pt modelId="{D8D7DA40-1650-4248-B027-2214A899D8F0}" type="sibTrans" cxnId="{4A159D6D-3EAF-40D0-A2AF-09F02F6D0216}">
      <dgm:prSet/>
      <dgm:spPr/>
      <dgm:t>
        <a:bodyPr/>
        <a:lstStyle/>
        <a:p>
          <a:endParaRPr lang="nn-NO"/>
        </a:p>
      </dgm:t>
    </dgm:pt>
    <dgm:pt modelId="{21FAFBFB-5661-4BD4-AF54-12B9E7599510}">
      <dgm:prSet phldrT="[Tekst]"/>
      <dgm:spPr/>
      <dgm:t>
        <a:bodyPr/>
        <a:lstStyle/>
        <a:p>
          <a:r>
            <a:rPr lang="nn-NO"/>
            <a:t>Kommunedelplanar, fag og temaplanar</a:t>
          </a:r>
        </a:p>
      </dgm:t>
    </dgm:pt>
    <dgm:pt modelId="{AA4A22DA-B761-429E-9849-67ECA3430DB8}" type="parTrans" cxnId="{74CD8BDA-D83A-45D7-B199-5187005CCAA7}">
      <dgm:prSet/>
      <dgm:spPr/>
      <dgm:t>
        <a:bodyPr/>
        <a:lstStyle/>
        <a:p>
          <a:endParaRPr lang="nn-NO"/>
        </a:p>
      </dgm:t>
    </dgm:pt>
    <dgm:pt modelId="{E393B8D7-178D-461E-A7C9-2DD813C68BA8}" type="sibTrans" cxnId="{74CD8BDA-D83A-45D7-B199-5187005CCAA7}">
      <dgm:prSet/>
      <dgm:spPr/>
      <dgm:t>
        <a:bodyPr/>
        <a:lstStyle/>
        <a:p>
          <a:endParaRPr lang="nn-NO"/>
        </a:p>
      </dgm:t>
    </dgm:pt>
    <dgm:pt modelId="{5120FD97-4944-4EA7-8D33-5C40F1CBA816}">
      <dgm:prSet phldrT="[Tekst]" custT="1"/>
      <dgm:spPr/>
      <dgm:t>
        <a:bodyPr/>
        <a:lstStyle/>
        <a:p>
          <a:r>
            <a:rPr lang="nn-NO" sz="1000" baseline="0"/>
            <a:t>Til dømes psykiatriplan, omsorgsplan, skuleplan, næringsplan osv</a:t>
          </a:r>
        </a:p>
      </dgm:t>
    </dgm:pt>
    <dgm:pt modelId="{32D42ED2-305A-4DCA-930F-5BB13739F1AF}" type="parTrans" cxnId="{DC1421B0-0D2D-4454-85F6-A98523800B7F}">
      <dgm:prSet/>
      <dgm:spPr/>
      <dgm:t>
        <a:bodyPr/>
        <a:lstStyle/>
        <a:p>
          <a:endParaRPr lang="nn-NO"/>
        </a:p>
      </dgm:t>
    </dgm:pt>
    <dgm:pt modelId="{053ADFB7-7644-4B79-8B27-3F3970E2846B}" type="sibTrans" cxnId="{DC1421B0-0D2D-4454-85F6-A98523800B7F}">
      <dgm:prSet/>
      <dgm:spPr/>
      <dgm:t>
        <a:bodyPr/>
        <a:lstStyle/>
        <a:p>
          <a:endParaRPr lang="nn-NO"/>
        </a:p>
      </dgm:t>
    </dgm:pt>
    <dgm:pt modelId="{672C65B7-7940-4104-B809-DD2A2529C637}">
      <dgm:prSet phldrT="[Tekst]" custT="1"/>
      <dgm:spPr/>
      <dgm:t>
        <a:bodyPr/>
        <a:lstStyle/>
        <a:p>
          <a:r>
            <a:rPr lang="nn-NO" sz="1000" baseline="0"/>
            <a:t>Skal vurderast kvart 4. år</a:t>
          </a:r>
        </a:p>
      </dgm:t>
    </dgm:pt>
    <dgm:pt modelId="{67BAE883-BCF3-441C-ADAF-68D1D4547BFE}" type="parTrans" cxnId="{1BAA12C3-C5B3-409F-9D07-3B7B9CACD36F}">
      <dgm:prSet/>
      <dgm:spPr/>
      <dgm:t>
        <a:bodyPr/>
        <a:lstStyle/>
        <a:p>
          <a:endParaRPr lang="nn-NO"/>
        </a:p>
      </dgm:t>
    </dgm:pt>
    <dgm:pt modelId="{764252F3-7E71-4F61-BEA2-AC741F6F60D0}" type="sibTrans" cxnId="{1BAA12C3-C5B3-409F-9D07-3B7B9CACD36F}">
      <dgm:prSet/>
      <dgm:spPr/>
      <dgm:t>
        <a:bodyPr/>
        <a:lstStyle/>
        <a:p>
          <a:endParaRPr lang="nn-NO"/>
        </a:p>
      </dgm:t>
    </dgm:pt>
    <dgm:pt modelId="{CBDABC76-D7B2-4E65-B44B-50BCCEA13B67}">
      <dgm:prSet phldrT="[Tekst]"/>
      <dgm:spPr/>
      <dgm:t>
        <a:bodyPr/>
        <a:lstStyle/>
        <a:p>
          <a:r>
            <a:rPr lang="nn-NO"/>
            <a:t>Økonomiplan</a:t>
          </a:r>
        </a:p>
      </dgm:t>
    </dgm:pt>
    <dgm:pt modelId="{242F062E-3A00-4419-8BB6-B3B03200EE28}" type="parTrans" cxnId="{B9C65E31-A3CA-49CC-9704-667664FDA5DC}">
      <dgm:prSet/>
      <dgm:spPr/>
      <dgm:t>
        <a:bodyPr/>
        <a:lstStyle/>
        <a:p>
          <a:endParaRPr lang="nn-NO"/>
        </a:p>
      </dgm:t>
    </dgm:pt>
    <dgm:pt modelId="{FCBC37BA-FA45-4B23-ADE1-EC5D0B7E4094}" type="sibTrans" cxnId="{B9C65E31-A3CA-49CC-9704-667664FDA5DC}">
      <dgm:prSet/>
      <dgm:spPr/>
      <dgm:t>
        <a:bodyPr/>
        <a:lstStyle/>
        <a:p>
          <a:endParaRPr lang="nn-NO"/>
        </a:p>
      </dgm:t>
    </dgm:pt>
    <dgm:pt modelId="{592C223A-B487-4403-8805-D10001E96A7D}">
      <dgm:prSet phldrT="[Tekst]" custT="1"/>
      <dgm:spPr/>
      <dgm:t>
        <a:bodyPr/>
        <a:lstStyle/>
        <a:p>
          <a:r>
            <a:rPr lang="nn-NO" sz="1000" baseline="0"/>
            <a:t>4-års perspektiv</a:t>
          </a:r>
        </a:p>
      </dgm:t>
    </dgm:pt>
    <dgm:pt modelId="{280A1FFA-4C35-4CE7-8D78-A4CAAF2862E7}" type="parTrans" cxnId="{077114FA-E895-4091-A5D1-76FEAFD968F5}">
      <dgm:prSet/>
      <dgm:spPr/>
      <dgm:t>
        <a:bodyPr/>
        <a:lstStyle/>
        <a:p>
          <a:endParaRPr lang="nn-NO"/>
        </a:p>
      </dgm:t>
    </dgm:pt>
    <dgm:pt modelId="{39B02022-979C-4578-AE7E-12115E434D43}" type="sibTrans" cxnId="{077114FA-E895-4091-A5D1-76FEAFD968F5}">
      <dgm:prSet/>
      <dgm:spPr/>
      <dgm:t>
        <a:bodyPr/>
        <a:lstStyle/>
        <a:p>
          <a:endParaRPr lang="nn-NO"/>
        </a:p>
      </dgm:t>
    </dgm:pt>
    <dgm:pt modelId="{872CF208-1F0B-4378-80E3-134D6DFE7EF8}">
      <dgm:prSet phldrT="[Tekst]" custT="1"/>
      <dgm:spPr/>
      <dgm:t>
        <a:bodyPr/>
        <a:lstStyle/>
        <a:p>
          <a:r>
            <a:rPr lang="nn-NO" sz="1000" baseline="0"/>
            <a:t>Vurderast årleg</a:t>
          </a:r>
        </a:p>
      </dgm:t>
    </dgm:pt>
    <dgm:pt modelId="{9932D127-C8CD-42C2-8C52-CF9EBA5FC1AD}" type="parTrans" cxnId="{8504943E-077A-47D6-9BDD-1D1723EA67BB}">
      <dgm:prSet/>
      <dgm:spPr/>
      <dgm:t>
        <a:bodyPr/>
        <a:lstStyle/>
        <a:p>
          <a:endParaRPr lang="nn-NO"/>
        </a:p>
      </dgm:t>
    </dgm:pt>
    <dgm:pt modelId="{6DF54641-C975-427A-B11D-B77D0806370E}" type="sibTrans" cxnId="{8504943E-077A-47D6-9BDD-1D1723EA67BB}">
      <dgm:prSet/>
      <dgm:spPr/>
      <dgm:t>
        <a:bodyPr/>
        <a:lstStyle/>
        <a:p>
          <a:endParaRPr lang="nn-NO"/>
        </a:p>
      </dgm:t>
    </dgm:pt>
    <dgm:pt modelId="{11674DDA-B78D-4A23-B761-5437AC7D1524}">
      <dgm:prSet phldrT="[Tekst]"/>
      <dgm:spPr/>
      <dgm:t>
        <a:bodyPr/>
        <a:lstStyle/>
        <a:p>
          <a:r>
            <a:rPr lang="nn-NO"/>
            <a:t>Budsjett og verksemdplan</a:t>
          </a:r>
        </a:p>
      </dgm:t>
    </dgm:pt>
    <dgm:pt modelId="{191A0B9B-F7F9-486A-8C5B-3112F6661A55}" type="parTrans" cxnId="{D8DAF25A-CDE2-41AC-9DE3-07E391F02E75}">
      <dgm:prSet/>
      <dgm:spPr/>
      <dgm:t>
        <a:bodyPr/>
        <a:lstStyle/>
        <a:p>
          <a:endParaRPr lang="nn-NO"/>
        </a:p>
      </dgm:t>
    </dgm:pt>
    <dgm:pt modelId="{D5811487-1867-4B0C-A658-7B2240AAA2CC}" type="sibTrans" cxnId="{D8DAF25A-CDE2-41AC-9DE3-07E391F02E75}">
      <dgm:prSet/>
      <dgm:spPr/>
      <dgm:t>
        <a:bodyPr/>
        <a:lstStyle/>
        <a:p>
          <a:endParaRPr lang="nn-NO"/>
        </a:p>
      </dgm:t>
    </dgm:pt>
    <dgm:pt modelId="{2FCF129C-12AD-4CBD-937F-103103FCBBA5}">
      <dgm:prSet phldrT="[Tekst]" custT="1"/>
      <dgm:spPr/>
      <dgm:t>
        <a:bodyPr/>
        <a:lstStyle/>
        <a:p>
          <a:r>
            <a:rPr lang="nn-NO" sz="1000" baseline="0"/>
            <a:t>1-årig</a:t>
          </a:r>
        </a:p>
      </dgm:t>
    </dgm:pt>
    <dgm:pt modelId="{F544AD80-8512-4A01-9D84-9068937CBDDD}" type="parTrans" cxnId="{8D153127-7F09-41BA-BFEE-0AE95E0879D2}">
      <dgm:prSet/>
      <dgm:spPr/>
      <dgm:t>
        <a:bodyPr/>
        <a:lstStyle/>
        <a:p>
          <a:endParaRPr lang="nn-NO"/>
        </a:p>
      </dgm:t>
    </dgm:pt>
    <dgm:pt modelId="{9CC09FD0-227B-4003-B17B-11227DD519CA}" type="sibTrans" cxnId="{8D153127-7F09-41BA-BFEE-0AE95E0879D2}">
      <dgm:prSet/>
      <dgm:spPr/>
      <dgm:t>
        <a:bodyPr/>
        <a:lstStyle/>
        <a:p>
          <a:endParaRPr lang="nn-NO"/>
        </a:p>
      </dgm:t>
    </dgm:pt>
    <dgm:pt modelId="{BC505405-063B-41F5-B41E-E425F53D668B}">
      <dgm:prSet phldrT="[Tekst]"/>
      <dgm:spPr/>
      <dgm:t>
        <a:bodyPr/>
        <a:lstStyle/>
        <a:p>
          <a:r>
            <a:rPr lang="nn-NO"/>
            <a:t>Årsmelding og rekneskap</a:t>
          </a:r>
        </a:p>
      </dgm:t>
    </dgm:pt>
    <dgm:pt modelId="{78E402E2-EEFB-4142-8F9A-D553472483B9}" type="parTrans" cxnId="{7B59DE45-C583-460B-8B2F-8EBDF0D53832}">
      <dgm:prSet/>
      <dgm:spPr/>
      <dgm:t>
        <a:bodyPr/>
        <a:lstStyle/>
        <a:p>
          <a:endParaRPr lang="nn-NO"/>
        </a:p>
      </dgm:t>
    </dgm:pt>
    <dgm:pt modelId="{D7EAC27C-74DE-4715-8C0C-2B3BC1AC0B43}" type="sibTrans" cxnId="{7B59DE45-C583-460B-8B2F-8EBDF0D53832}">
      <dgm:prSet/>
      <dgm:spPr/>
      <dgm:t>
        <a:bodyPr/>
        <a:lstStyle/>
        <a:p>
          <a:endParaRPr lang="nn-NO"/>
        </a:p>
      </dgm:t>
    </dgm:pt>
    <dgm:pt modelId="{C3808A80-D42C-460A-A47F-324DEE017D59}">
      <dgm:prSet phldrT="[Tekst]" custT="1"/>
      <dgm:spPr/>
      <dgm:t>
        <a:bodyPr/>
        <a:lstStyle/>
        <a:p>
          <a:r>
            <a:rPr lang="nn-NO" sz="1000" baseline="0"/>
            <a:t>1-årig</a:t>
          </a:r>
        </a:p>
      </dgm:t>
    </dgm:pt>
    <dgm:pt modelId="{1ADDFC3A-D53B-4644-99CB-2A3BDA97EDBB}" type="parTrans" cxnId="{265878A9-0F21-412E-9558-06ACD9C4821F}">
      <dgm:prSet/>
      <dgm:spPr/>
      <dgm:t>
        <a:bodyPr/>
        <a:lstStyle/>
        <a:p>
          <a:endParaRPr lang="nn-NO"/>
        </a:p>
      </dgm:t>
    </dgm:pt>
    <dgm:pt modelId="{5F2C609B-EF15-46E1-9FF9-429D13BF7B8F}" type="sibTrans" cxnId="{265878A9-0F21-412E-9558-06ACD9C4821F}">
      <dgm:prSet/>
      <dgm:spPr/>
      <dgm:t>
        <a:bodyPr/>
        <a:lstStyle/>
        <a:p>
          <a:endParaRPr lang="nn-NO"/>
        </a:p>
      </dgm:t>
    </dgm:pt>
    <dgm:pt modelId="{EFFA5F2C-79C0-4A62-AEA4-A4C0BD79E5F1}" type="pres">
      <dgm:prSet presAssocID="{2F3F48AC-DE98-4028-BB34-C62818E21EF3}" presName="Name0" presStyleCnt="0">
        <dgm:presLayoutVars>
          <dgm:dir/>
          <dgm:animLvl val="lvl"/>
          <dgm:resizeHandles val="exact"/>
        </dgm:presLayoutVars>
      </dgm:prSet>
      <dgm:spPr/>
      <dgm:t>
        <a:bodyPr/>
        <a:lstStyle/>
        <a:p>
          <a:endParaRPr lang="nn-NO"/>
        </a:p>
      </dgm:t>
    </dgm:pt>
    <dgm:pt modelId="{35C47B6D-A497-4EE6-9127-2A193D07FF4D}" type="pres">
      <dgm:prSet presAssocID="{39219D41-75CA-4037-B800-797EC6C5513A}" presName="linNode" presStyleCnt="0"/>
      <dgm:spPr/>
    </dgm:pt>
    <dgm:pt modelId="{BC4A8990-6A5F-47F3-BF9A-BFB2787CA9DF}" type="pres">
      <dgm:prSet presAssocID="{39219D41-75CA-4037-B800-797EC6C5513A}" presName="parentText" presStyleLbl="node1" presStyleIdx="0" presStyleCnt="6">
        <dgm:presLayoutVars>
          <dgm:chMax val="1"/>
          <dgm:bulletEnabled val="1"/>
        </dgm:presLayoutVars>
      </dgm:prSet>
      <dgm:spPr/>
      <dgm:t>
        <a:bodyPr/>
        <a:lstStyle/>
        <a:p>
          <a:endParaRPr lang="nn-NO"/>
        </a:p>
      </dgm:t>
    </dgm:pt>
    <dgm:pt modelId="{2F22B44B-7DFA-4689-AEF4-E19EC965668C}" type="pres">
      <dgm:prSet presAssocID="{39219D41-75CA-4037-B800-797EC6C5513A}" presName="descendantText" presStyleLbl="alignAccFollowNode1" presStyleIdx="0" presStyleCnt="6">
        <dgm:presLayoutVars>
          <dgm:bulletEnabled val="1"/>
        </dgm:presLayoutVars>
      </dgm:prSet>
      <dgm:spPr/>
      <dgm:t>
        <a:bodyPr/>
        <a:lstStyle/>
        <a:p>
          <a:endParaRPr lang="nn-NO"/>
        </a:p>
      </dgm:t>
    </dgm:pt>
    <dgm:pt modelId="{10F18BCA-36EB-4F68-AE12-09DFAA4FA556}" type="pres">
      <dgm:prSet presAssocID="{F28DED68-6E58-4C15-A63C-2E94114768AF}" presName="sp" presStyleCnt="0"/>
      <dgm:spPr/>
    </dgm:pt>
    <dgm:pt modelId="{2AFDACE2-6DF0-4F61-A582-D01840C25A80}" type="pres">
      <dgm:prSet presAssocID="{51B08F63-627B-46F4-AADB-57C1483E30DD}" presName="linNode" presStyleCnt="0"/>
      <dgm:spPr/>
    </dgm:pt>
    <dgm:pt modelId="{815B3D69-91C6-48B7-BC1E-90C4C01BA3B7}" type="pres">
      <dgm:prSet presAssocID="{51B08F63-627B-46F4-AADB-57C1483E30DD}" presName="parentText" presStyleLbl="node1" presStyleIdx="1" presStyleCnt="6">
        <dgm:presLayoutVars>
          <dgm:chMax val="1"/>
          <dgm:bulletEnabled val="1"/>
        </dgm:presLayoutVars>
      </dgm:prSet>
      <dgm:spPr/>
      <dgm:t>
        <a:bodyPr/>
        <a:lstStyle/>
        <a:p>
          <a:endParaRPr lang="nn-NO"/>
        </a:p>
      </dgm:t>
    </dgm:pt>
    <dgm:pt modelId="{ADE577CC-5D28-4910-9A6B-3F5E4F088465}" type="pres">
      <dgm:prSet presAssocID="{51B08F63-627B-46F4-AADB-57C1483E30DD}" presName="descendantText" presStyleLbl="alignAccFollowNode1" presStyleIdx="1" presStyleCnt="6">
        <dgm:presLayoutVars>
          <dgm:bulletEnabled val="1"/>
        </dgm:presLayoutVars>
      </dgm:prSet>
      <dgm:spPr/>
      <dgm:t>
        <a:bodyPr/>
        <a:lstStyle/>
        <a:p>
          <a:endParaRPr lang="nn-NO"/>
        </a:p>
      </dgm:t>
    </dgm:pt>
    <dgm:pt modelId="{4CF5C5E7-9580-45B6-B3DD-73A204CB9381}" type="pres">
      <dgm:prSet presAssocID="{A1478DD9-57D9-4CDC-9F1B-8D94320FDE73}" presName="sp" presStyleCnt="0"/>
      <dgm:spPr/>
    </dgm:pt>
    <dgm:pt modelId="{E0F79758-2633-4F42-AA08-94D18759AB6A}" type="pres">
      <dgm:prSet presAssocID="{21FAFBFB-5661-4BD4-AF54-12B9E7599510}" presName="linNode" presStyleCnt="0"/>
      <dgm:spPr/>
    </dgm:pt>
    <dgm:pt modelId="{DE8424AB-F5E8-4448-BCD0-755B7BB8EC9E}" type="pres">
      <dgm:prSet presAssocID="{21FAFBFB-5661-4BD4-AF54-12B9E7599510}" presName="parentText" presStyleLbl="node1" presStyleIdx="2" presStyleCnt="6">
        <dgm:presLayoutVars>
          <dgm:chMax val="1"/>
          <dgm:bulletEnabled val="1"/>
        </dgm:presLayoutVars>
      </dgm:prSet>
      <dgm:spPr/>
      <dgm:t>
        <a:bodyPr/>
        <a:lstStyle/>
        <a:p>
          <a:endParaRPr lang="nn-NO"/>
        </a:p>
      </dgm:t>
    </dgm:pt>
    <dgm:pt modelId="{C04B3D93-17A9-488A-AC80-228F3AE3E3C4}" type="pres">
      <dgm:prSet presAssocID="{21FAFBFB-5661-4BD4-AF54-12B9E7599510}" presName="descendantText" presStyleLbl="alignAccFollowNode1" presStyleIdx="2" presStyleCnt="6">
        <dgm:presLayoutVars>
          <dgm:bulletEnabled val="1"/>
        </dgm:presLayoutVars>
      </dgm:prSet>
      <dgm:spPr/>
      <dgm:t>
        <a:bodyPr/>
        <a:lstStyle/>
        <a:p>
          <a:endParaRPr lang="nn-NO"/>
        </a:p>
      </dgm:t>
    </dgm:pt>
    <dgm:pt modelId="{C4CB68F5-7448-490D-96C7-D8166C3F643A}" type="pres">
      <dgm:prSet presAssocID="{E393B8D7-178D-461E-A7C9-2DD813C68BA8}" presName="sp" presStyleCnt="0"/>
      <dgm:spPr/>
    </dgm:pt>
    <dgm:pt modelId="{6BA785CB-98BA-491F-B92E-7271A24D141B}" type="pres">
      <dgm:prSet presAssocID="{CBDABC76-D7B2-4E65-B44B-50BCCEA13B67}" presName="linNode" presStyleCnt="0"/>
      <dgm:spPr/>
    </dgm:pt>
    <dgm:pt modelId="{2F56C39A-6A6F-489B-975F-91DB6AB2A60A}" type="pres">
      <dgm:prSet presAssocID="{CBDABC76-D7B2-4E65-B44B-50BCCEA13B67}" presName="parentText" presStyleLbl="node1" presStyleIdx="3" presStyleCnt="6">
        <dgm:presLayoutVars>
          <dgm:chMax val="1"/>
          <dgm:bulletEnabled val="1"/>
        </dgm:presLayoutVars>
      </dgm:prSet>
      <dgm:spPr/>
      <dgm:t>
        <a:bodyPr/>
        <a:lstStyle/>
        <a:p>
          <a:endParaRPr lang="nn-NO"/>
        </a:p>
      </dgm:t>
    </dgm:pt>
    <dgm:pt modelId="{DB22122C-89DE-45CC-9067-FD1E699034B9}" type="pres">
      <dgm:prSet presAssocID="{CBDABC76-D7B2-4E65-B44B-50BCCEA13B67}" presName="descendantText" presStyleLbl="alignAccFollowNode1" presStyleIdx="3" presStyleCnt="6">
        <dgm:presLayoutVars>
          <dgm:bulletEnabled val="1"/>
        </dgm:presLayoutVars>
      </dgm:prSet>
      <dgm:spPr/>
      <dgm:t>
        <a:bodyPr/>
        <a:lstStyle/>
        <a:p>
          <a:endParaRPr lang="nn-NO"/>
        </a:p>
      </dgm:t>
    </dgm:pt>
    <dgm:pt modelId="{30100EBB-FF31-4A84-8F65-7C0A7382A58B}" type="pres">
      <dgm:prSet presAssocID="{FCBC37BA-FA45-4B23-ADE1-EC5D0B7E4094}" presName="sp" presStyleCnt="0"/>
      <dgm:spPr/>
    </dgm:pt>
    <dgm:pt modelId="{0C1007F0-7032-4446-8187-08A28DB0BA45}" type="pres">
      <dgm:prSet presAssocID="{11674DDA-B78D-4A23-B761-5437AC7D1524}" presName="linNode" presStyleCnt="0"/>
      <dgm:spPr/>
    </dgm:pt>
    <dgm:pt modelId="{20A13EDA-3D2F-4AB5-9EDD-E985D14CDD9C}" type="pres">
      <dgm:prSet presAssocID="{11674DDA-B78D-4A23-B761-5437AC7D1524}" presName="parentText" presStyleLbl="node1" presStyleIdx="4" presStyleCnt="6">
        <dgm:presLayoutVars>
          <dgm:chMax val="1"/>
          <dgm:bulletEnabled val="1"/>
        </dgm:presLayoutVars>
      </dgm:prSet>
      <dgm:spPr/>
      <dgm:t>
        <a:bodyPr/>
        <a:lstStyle/>
        <a:p>
          <a:endParaRPr lang="nn-NO"/>
        </a:p>
      </dgm:t>
    </dgm:pt>
    <dgm:pt modelId="{DADFA2D8-23BE-4E22-A834-5E6A6A477C30}" type="pres">
      <dgm:prSet presAssocID="{11674DDA-B78D-4A23-B761-5437AC7D1524}" presName="descendantText" presStyleLbl="alignAccFollowNode1" presStyleIdx="4" presStyleCnt="6">
        <dgm:presLayoutVars>
          <dgm:bulletEnabled val="1"/>
        </dgm:presLayoutVars>
      </dgm:prSet>
      <dgm:spPr/>
      <dgm:t>
        <a:bodyPr/>
        <a:lstStyle/>
        <a:p>
          <a:endParaRPr lang="nn-NO"/>
        </a:p>
      </dgm:t>
    </dgm:pt>
    <dgm:pt modelId="{3ED09F80-6368-442E-A091-5693DF085C47}" type="pres">
      <dgm:prSet presAssocID="{D5811487-1867-4B0C-A658-7B2240AAA2CC}" presName="sp" presStyleCnt="0"/>
      <dgm:spPr/>
    </dgm:pt>
    <dgm:pt modelId="{6E3B940A-1566-4C05-A1E9-789BBAEF3A44}" type="pres">
      <dgm:prSet presAssocID="{BC505405-063B-41F5-B41E-E425F53D668B}" presName="linNode" presStyleCnt="0"/>
      <dgm:spPr/>
    </dgm:pt>
    <dgm:pt modelId="{4C7A3AC7-CCB5-4551-B564-F936D86F7E28}" type="pres">
      <dgm:prSet presAssocID="{BC505405-063B-41F5-B41E-E425F53D668B}" presName="parentText" presStyleLbl="node1" presStyleIdx="5" presStyleCnt="6">
        <dgm:presLayoutVars>
          <dgm:chMax val="1"/>
          <dgm:bulletEnabled val="1"/>
        </dgm:presLayoutVars>
      </dgm:prSet>
      <dgm:spPr/>
      <dgm:t>
        <a:bodyPr/>
        <a:lstStyle/>
        <a:p>
          <a:endParaRPr lang="nn-NO"/>
        </a:p>
      </dgm:t>
    </dgm:pt>
    <dgm:pt modelId="{F3EE8EED-1FC5-4976-AB86-EF9BF63AF33D}" type="pres">
      <dgm:prSet presAssocID="{BC505405-063B-41F5-B41E-E425F53D668B}" presName="descendantText" presStyleLbl="alignAccFollowNode1" presStyleIdx="5" presStyleCnt="6">
        <dgm:presLayoutVars>
          <dgm:bulletEnabled val="1"/>
        </dgm:presLayoutVars>
      </dgm:prSet>
      <dgm:spPr/>
      <dgm:t>
        <a:bodyPr/>
        <a:lstStyle/>
        <a:p>
          <a:endParaRPr lang="nn-NO"/>
        </a:p>
      </dgm:t>
    </dgm:pt>
  </dgm:ptLst>
  <dgm:cxnLst>
    <dgm:cxn modelId="{6CB34376-939B-49E8-A9C0-C62BBADA73B7}" type="presOf" srcId="{CBDABC76-D7B2-4E65-B44B-50BCCEA13B67}" destId="{2F56C39A-6A6F-489B-975F-91DB6AB2A60A}" srcOrd="0" destOrd="0" presId="urn:microsoft.com/office/officeart/2005/8/layout/vList5"/>
    <dgm:cxn modelId="{DC1421B0-0D2D-4454-85F6-A98523800B7F}" srcId="{21FAFBFB-5661-4BD4-AF54-12B9E7599510}" destId="{5120FD97-4944-4EA7-8D33-5C40F1CBA816}" srcOrd="0" destOrd="0" parTransId="{32D42ED2-305A-4DCA-930F-5BB13739F1AF}" sibTransId="{053ADFB7-7644-4B79-8B27-3F3970E2846B}"/>
    <dgm:cxn modelId="{A432DA43-E4A3-4FB3-ABA0-3C18B0BD0B98}" type="presOf" srcId="{748E1B65-9522-41F4-B8BA-9715B95EE02D}" destId="{ADE577CC-5D28-4910-9A6B-3F5E4F088465}" srcOrd="0" destOrd="0" presId="urn:microsoft.com/office/officeart/2005/8/layout/vList5"/>
    <dgm:cxn modelId="{340592D1-B27B-4DB0-BDA4-FC0124AF7894}" type="presOf" srcId="{592C223A-B487-4403-8805-D10001E96A7D}" destId="{DB22122C-89DE-45CC-9067-FD1E699034B9}" srcOrd="0" destOrd="0" presId="urn:microsoft.com/office/officeart/2005/8/layout/vList5"/>
    <dgm:cxn modelId="{B9C65E31-A3CA-49CC-9704-667664FDA5DC}" srcId="{2F3F48AC-DE98-4028-BB34-C62818E21EF3}" destId="{CBDABC76-D7B2-4E65-B44B-50BCCEA13B67}" srcOrd="3" destOrd="0" parTransId="{242F062E-3A00-4419-8BB6-B3B03200EE28}" sibTransId="{FCBC37BA-FA45-4B23-ADE1-EC5D0B7E4094}"/>
    <dgm:cxn modelId="{9F975C51-AD62-4A56-B563-C84CC07AAC74}" srcId="{39219D41-75CA-4037-B800-797EC6C5513A}" destId="{3D9B94D3-B497-4C07-95FA-E553CE5B47BF}" srcOrd="0" destOrd="0" parTransId="{560A35FF-3C71-413D-A939-C06253A351AE}" sibTransId="{E5121873-D8D8-4233-A677-D4CB232A3199}"/>
    <dgm:cxn modelId="{077114FA-E895-4091-A5D1-76FEAFD968F5}" srcId="{CBDABC76-D7B2-4E65-B44B-50BCCEA13B67}" destId="{592C223A-B487-4403-8805-D10001E96A7D}" srcOrd="0" destOrd="0" parTransId="{280A1FFA-4C35-4CE7-8D78-A4CAAF2862E7}" sibTransId="{39B02022-979C-4578-AE7E-12115E434D43}"/>
    <dgm:cxn modelId="{3918663D-222E-4D89-99DE-AF6982BD808B}" type="presOf" srcId="{C3808A80-D42C-460A-A47F-324DEE017D59}" destId="{F3EE8EED-1FC5-4976-AB86-EF9BF63AF33D}" srcOrd="0" destOrd="0" presId="urn:microsoft.com/office/officeart/2005/8/layout/vList5"/>
    <dgm:cxn modelId="{AB9CED65-A3FF-41BC-8E45-3541FB80DCC1}" type="presOf" srcId="{39219D41-75CA-4037-B800-797EC6C5513A}" destId="{BC4A8990-6A5F-47F3-BF9A-BFB2787CA9DF}" srcOrd="0" destOrd="0" presId="urn:microsoft.com/office/officeart/2005/8/layout/vList5"/>
    <dgm:cxn modelId="{D846AF83-B21F-4D3C-A53B-609801B37986}" type="presOf" srcId="{3D9B94D3-B497-4C07-95FA-E553CE5B47BF}" destId="{2F22B44B-7DFA-4689-AEF4-E19EC965668C}" srcOrd="0" destOrd="0" presId="urn:microsoft.com/office/officeart/2005/8/layout/vList5"/>
    <dgm:cxn modelId="{DAAD914B-9B77-4E1D-BAC1-219DF31DB09A}" type="presOf" srcId="{BC505405-063B-41F5-B41E-E425F53D668B}" destId="{4C7A3AC7-CCB5-4551-B564-F936D86F7E28}" srcOrd="0" destOrd="0" presId="urn:microsoft.com/office/officeart/2005/8/layout/vList5"/>
    <dgm:cxn modelId="{8D153127-7F09-41BA-BFEE-0AE95E0879D2}" srcId="{11674DDA-B78D-4A23-B761-5437AC7D1524}" destId="{2FCF129C-12AD-4CBD-937F-103103FCBBA5}" srcOrd="0" destOrd="0" parTransId="{F544AD80-8512-4A01-9D84-9068937CBDDD}" sibTransId="{9CC09FD0-227B-4003-B17B-11227DD519CA}"/>
    <dgm:cxn modelId="{8504943E-077A-47D6-9BDD-1D1723EA67BB}" srcId="{CBDABC76-D7B2-4E65-B44B-50BCCEA13B67}" destId="{872CF208-1F0B-4378-80E3-134D6DFE7EF8}" srcOrd="1" destOrd="0" parTransId="{9932D127-C8CD-42C2-8C52-CF9EBA5FC1AD}" sibTransId="{6DF54641-C975-427A-B11D-B77D0806370E}"/>
    <dgm:cxn modelId="{1BBC3DF6-8E51-4C79-B5B3-FE60BB360AA7}" type="presOf" srcId="{5120FD97-4944-4EA7-8D33-5C40F1CBA816}" destId="{C04B3D93-17A9-488A-AC80-228F3AE3E3C4}" srcOrd="0" destOrd="0" presId="urn:microsoft.com/office/officeart/2005/8/layout/vList5"/>
    <dgm:cxn modelId="{23D5D230-D910-41DF-9325-8535F1E841B0}" type="presOf" srcId="{21FAFBFB-5661-4BD4-AF54-12B9E7599510}" destId="{DE8424AB-F5E8-4448-BCD0-755B7BB8EC9E}" srcOrd="0" destOrd="0" presId="urn:microsoft.com/office/officeart/2005/8/layout/vList5"/>
    <dgm:cxn modelId="{BD36C7E7-0E9B-4AA5-8F44-8E846EA4C91C}" srcId="{2F3F48AC-DE98-4028-BB34-C62818E21EF3}" destId="{39219D41-75CA-4037-B800-797EC6C5513A}" srcOrd="0" destOrd="0" parTransId="{E1304351-3279-4426-B80F-CCDF0F91D758}" sibTransId="{F28DED68-6E58-4C15-A63C-2E94114768AF}"/>
    <dgm:cxn modelId="{D8DAF25A-CDE2-41AC-9DE3-07E391F02E75}" srcId="{2F3F48AC-DE98-4028-BB34-C62818E21EF3}" destId="{11674DDA-B78D-4A23-B761-5437AC7D1524}" srcOrd="4" destOrd="0" parTransId="{191A0B9B-F7F9-486A-8C5B-3112F6661A55}" sibTransId="{D5811487-1867-4B0C-A658-7B2240AAA2CC}"/>
    <dgm:cxn modelId="{E63966AD-ED8A-4DA1-9B23-D49D8C2F0241}" srcId="{2F3F48AC-DE98-4028-BB34-C62818E21EF3}" destId="{51B08F63-627B-46F4-AADB-57C1483E30DD}" srcOrd="1" destOrd="0" parTransId="{753C6695-AF04-440C-808A-0305164CF04A}" sibTransId="{A1478DD9-57D9-4CDC-9F1B-8D94320FDE73}"/>
    <dgm:cxn modelId="{92F07EC7-34C5-4013-9365-444F78FC44CB}" type="presOf" srcId="{872CF208-1F0B-4378-80E3-134D6DFE7EF8}" destId="{DB22122C-89DE-45CC-9067-FD1E699034B9}" srcOrd="0" destOrd="1" presId="urn:microsoft.com/office/officeart/2005/8/layout/vList5"/>
    <dgm:cxn modelId="{EA6F026F-9939-4D74-8850-810B1C443379}" type="presOf" srcId="{2F3F48AC-DE98-4028-BB34-C62818E21EF3}" destId="{EFFA5F2C-79C0-4A62-AEA4-A4C0BD79E5F1}" srcOrd="0" destOrd="0" presId="urn:microsoft.com/office/officeart/2005/8/layout/vList5"/>
    <dgm:cxn modelId="{7B59DE45-C583-460B-8B2F-8EBDF0D53832}" srcId="{2F3F48AC-DE98-4028-BB34-C62818E21EF3}" destId="{BC505405-063B-41F5-B41E-E425F53D668B}" srcOrd="5" destOrd="0" parTransId="{78E402E2-EEFB-4142-8F9A-D553472483B9}" sibTransId="{D7EAC27C-74DE-4715-8C0C-2B3BC1AC0B43}"/>
    <dgm:cxn modelId="{74CD8BDA-D83A-45D7-B199-5187005CCAA7}" srcId="{2F3F48AC-DE98-4028-BB34-C62818E21EF3}" destId="{21FAFBFB-5661-4BD4-AF54-12B9E7599510}" srcOrd="2" destOrd="0" parTransId="{AA4A22DA-B761-429E-9849-67ECA3430DB8}" sibTransId="{E393B8D7-178D-461E-A7C9-2DD813C68BA8}"/>
    <dgm:cxn modelId="{265878A9-0F21-412E-9558-06ACD9C4821F}" srcId="{BC505405-063B-41F5-B41E-E425F53D668B}" destId="{C3808A80-D42C-460A-A47F-324DEE017D59}" srcOrd="0" destOrd="0" parTransId="{1ADDFC3A-D53B-4644-99CB-2A3BDA97EDBB}" sibTransId="{5F2C609B-EF15-46E1-9FF9-429D13BF7B8F}"/>
    <dgm:cxn modelId="{DDD41C1A-EF38-481C-B807-913726812289}" type="presOf" srcId="{672C65B7-7940-4104-B809-DD2A2529C637}" destId="{ADE577CC-5D28-4910-9A6B-3F5E4F088465}" srcOrd="0" destOrd="1" presId="urn:microsoft.com/office/officeart/2005/8/layout/vList5"/>
    <dgm:cxn modelId="{1BAA12C3-C5B3-409F-9D07-3B7B9CACD36F}" srcId="{51B08F63-627B-46F4-AADB-57C1483E30DD}" destId="{672C65B7-7940-4104-B809-DD2A2529C637}" srcOrd="1" destOrd="0" parTransId="{67BAE883-BCF3-441C-ADAF-68D1D4547BFE}" sibTransId="{764252F3-7E71-4F61-BEA2-AC741F6F60D0}"/>
    <dgm:cxn modelId="{297B4AAB-A3BF-4FF6-B9FC-2C8317C2F53C}" type="presOf" srcId="{51B08F63-627B-46F4-AADB-57C1483E30DD}" destId="{815B3D69-91C6-48B7-BC1E-90C4C01BA3B7}" srcOrd="0" destOrd="0" presId="urn:microsoft.com/office/officeart/2005/8/layout/vList5"/>
    <dgm:cxn modelId="{E43E0CC6-A3E8-468C-8E35-9EAF97CC84C4}" type="presOf" srcId="{2FCF129C-12AD-4CBD-937F-103103FCBBA5}" destId="{DADFA2D8-23BE-4E22-A834-5E6A6A477C30}" srcOrd="0" destOrd="0" presId="urn:microsoft.com/office/officeart/2005/8/layout/vList5"/>
    <dgm:cxn modelId="{4A159D6D-3EAF-40D0-A2AF-09F02F6D0216}" srcId="{51B08F63-627B-46F4-AADB-57C1483E30DD}" destId="{748E1B65-9522-41F4-B8BA-9715B95EE02D}" srcOrd="0" destOrd="0" parTransId="{CFAB90AB-6912-4692-986A-A78E97E6DCD0}" sibTransId="{D8D7DA40-1650-4248-B027-2214A899D8F0}"/>
    <dgm:cxn modelId="{EFC2C7D6-7020-4D49-940D-81782D7B9D0A}" type="presOf" srcId="{11674DDA-B78D-4A23-B761-5437AC7D1524}" destId="{20A13EDA-3D2F-4AB5-9EDD-E985D14CDD9C}" srcOrd="0" destOrd="0" presId="urn:microsoft.com/office/officeart/2005/8/layout/vList5"/>
    <dgm:cxn modelId="{5CB8B1D0-BEC6-4FA6-A148-C1EFF4693171}" type="presParOf" srcId="{EFFA5F2C-79C0-4A62-AEA4-A4C0BD79E5F1}" destId="{35C47B6D-A497-4EE6-9127-2A193D07FF4D}" srcOrd="0" destOrd="0" presId="urn:microsoft.com/office/officeart/2005/8/layout/vList5"/>
    <dgm:cxn modelId="{E04E272D-18E9-44CE-BD2E-B82ADFD12451}" type="presParOf" srcId="{35C47B6D-A497-4EE6-9127-2A193D07FF4D}" destId="{BC4A8990-6A5F-47F3-BF9A-BFB2787CA9DF}" srcOrd="0" destOrd="0" presId="urn:microsoft.com/office/officeart/2005/8/layout/vList5"/>
    <dgm:cxn modelId="{6935DA1E-91CC-4859-A72D-A4F6BB20A4AB}" type="presParOf" srcId="{35C47B6D-A497-4EE6-9127-2A193D07FF4D}" destId="{2F22B44B-7DFA-4689-AEF4-E19EC965668C}" srcOrd="1" destOrd="0" presId="urn:microsoft.com/office/officeart/2005/8/layout/vList5"/>
    <dgm:cxn modelId="{03427785-B23D-40A0-B109-13659CAD0A30}" type="presParOf" srcId="{EFFA5F2C-79C0-4A62-AEA4-A4C0BD79E5F1}" destId="{10F18BCA-36EB-4F68-AE12-09DFAA4FA556}" srcOrd="1" destOrd="0" presId="urn:microsoft.com/office/officeart/2005/8/layout/vList5"/>
    <dgm:cxn modelId="{2BD89778-1EB7-4351-B832-0F2961F662E0}" type="presParOf" srcId="{EFFA5F2C-79C0-4A62-AEA4-A4C0BD79E5F1}" destId="{2AFDACE2-6DF0-4F61-A582-D01840C25A80}" srcOrd="2" destOrd="0" presId="urn:microsoft.com/office/officeart/2005/8/layout/vList5"/>
    <dgm:cxn modelId="{FA60A3FF-62A1-4901-BB10-ADD8F36C8248}" type="presParOf" srcId="{2AFDACE2-6DF0-4F61-A582-D01840C25A80}" destId="{815B3D69-91C6-48B7-BC1E-90C4C01BA3B7}" srcOrd="0" destOrd="0" presId="urn:microsoft.com/office/officeart/2005/8/layout/vList5"/>
    <dgm:cxn modelId="{4522DE04-4C5D-49A4-946E-F5764006841A}" type="presParOf" srcId="{2AFDACE2-6DF0-4F61-A582-D01840C25A80}" destId="{ADE577CC-5D28-4910-9A6B-3F5E4F088465}" srcOrd="1" destOrd="0" presId="urn:microsoft.com/office/officeart/2005/8/layout/vList5"/>
    <dgm:cxn modelId="{A774AA09-AB40-4A2C-A22C-3007A0852D55}" type="presParOf" srcId="{EFFA5F2C-79C0-4A62-AEA4-A4C0BD79E5F1}" destId="{4CF5C5E7-9580-45B6-B3DD-73A204CB9381}" srcOrd="3" destOrd="0" presId="urn:microsoft.com/office/officeart/2005/8/layout/vList5"/>
    <dgm:cxn modelId="{A915E6F5-DE15-4588-948B-67A8750AA294}" type="presParOf" srcId="{EFFA5F2C-79C0-4A62-AEA4-A4C0BD79E5F1}" destId="{E0F79758-2633-4F42-AA08-94D18759AB6A}" srcOrd="4" destOrd="0" presId="urn:microsoft.com/office/officeart/2005/8/layout/vList5"/>
    <dgm:cxn modelId="{9FF7FB82-5D36-4FA4-8F26-EEA4F5BE6042}" type="presParOf" srcId="{E0F79758-2633-4F42-AA08-94D18759AB6A}" destId="{DE8424AB-F5E8-4448-BCD0-755B7BB8EC9E}" srcOrd="0" destOrd="0" presId="urn:microsoft.com/office/officeart/2005/8/layout/vList5"/>
    <dgm:cxn modelId="{72D35010-0F13-4AED-B22C-C44F402AE754}" type="presParOf" srcId="{E0F79758-2633-4F42-AA08-94D18759AB6A}" destId="{C04B3D93-17A9-488A-AC80-228F3AE3E3C4}" srcOrd="1" destOrd="0" presId="urn:microsoft.com/office/officeart/2005/8/layout/vList5"/>
    <dgm:cxn modelId="{14CDF09F-B2C5-4B90-A16E-3169BF66AA4F}" type="presParOf" srcId="{EFFA5F2C-79C0-4A62-AEA4-A4C0BD79E5F1}" destId="{C4CB68F5-7448-490D-96C7-D8166C3F643A}" srcOrd="5" destOrd="0" presId="urn:microsoft.com/office/officeart/2005/8/layout/vList5"/>
    <dgm:cxn modelId="{2187FF20-5BD4-42F8-AB2D-1A0C28197A8B}" type="presParOf" srcId="{EFFA5F2C-79C0-4A62-AEA4-A4C0BD79E5F1}" destId="{6BA785CB-98BA-491F-B92E-7271A24D141B}" srcOrd="6" destOrd="0" presId="urn:microsoft.com/office/officeart/2005/8/layout/vList5"/>
    <dgm:cxn modelId="{FE369986-3310-4F9A-A5CF-7C9C704E39FE}" type="presParOf" srcId="{6BA785CB-98BA-491F-B92E-7271A24D141B}" destId="{2F56C39A-6A6F-489B-975F-91DB6AB2A60A}" srcOrd="0" destOrd="0" presId="urn:microsoft.com/office/officeart/2005/8/layout/vList5"/>
    <dgm:cxn modelId="{A9AA6D40-90D4-4213-9327-FD8CC48A92E0}" type="presParOf" srcId="{6BA785CB-98BA-491F-B92E-7271A24D141B}" destId="{DB22122C-89DE-45CC-9067-FD1E699034B9}" srcOrd="1" destOrd="0" presId="urn:microsoft.com/office/officeart/2005/8/layout/vList5"/>
    <dgm:cxn modelId="{B77CB707-49A7-469D-B424-96349CCD8208}" type="presParOf" srcId="{EFFA5F2C-79C0-4A62-AEA4-A4C0BD79E5F1}" destId="{30100EBB-FF31-4A84-8F65-7C0A7382A58B}" srcOrd="7" destOrd="0" presId="urn:microsoft.com/office/officeart/2005/8/layout/vList5"/>
    <dgm:cxn modelId="{E67DF369-7C82-4B20-9215-A01993D0719B}" type="presParOf" srcId="{EFFA5F2C-79C0-4A62-AEA4-A4C0BD79E5F1}" destId="{0C1007F0-7032-4446-8187-08A28DB0BA45}" srcOrd="8" destOrd="0" presId="urn:microsoft.com/office/officeart/2005/8/layout/vList5"/>
    <dgm:cxn modelId="{E194FB19-3A49-44DD-A0B4-2FD951346CFA}" type="presParOf" srcId="{0C1007F0-7032-4446-8187-08A28DB0BA45}" destId="{20A13EDA-3D2F-4AB5-9EDD-E985D14CDD9C}" srcOrd="0" destOrd="0" presId="urn:microsoft.com/office/officeart/2005/8/layout/vList5"/>
    <dgm:cxn modelId="{00A8B7E2-E444-428A-9A45-429E81DDE17D}" type="presParOf" srcId="{0C1007F0-7032-4446-8187-08A28DB0BA45}" destId="{DADFA2D8-23BE-4E22-A834-5E6A6A477C30}" srcOrd="1" destOrd="0" presId="urn:microsoft.com/office/officeart/2005/8/layout/vList5"/>
    <dgm:cxn modelId="{CEC88D7A-D694-409B-A3DA-7ED521175137}" type="presParOf" srcId="{EFFA5F2C-79C0-4A62-AEA4-A4C0BD79E5F1}" destId="{3ED09F80-6368-442E-A091-5693DF085C47}" srcOrd="9" destOrd="0" presId="urn:microsoft.com/office/officeart/2005/8/layout/vList5"/>
    <dgm:cxn modelId="{DD3EE13C-B16C-4706-A48B-0CF1CAEE5DA7}" type="presParOf" srcId="{EFFA5F2C-79C0-4A62-AEA4-A4C0BD79E5F1}" destId="{6E3B940A-1566-4C05-A1E9-789BBAEF3A44}" srcOrd="10" destOrd="0" presId="urn:microsoft.com/office/officeart/2005/8/layout/vList5"/>
    <dgm:cxn modelId="{EE9B23E9-DDA3-445E-BA26-C2651227FCA4}" type="presParOf" srcId="{6E3B940A-1566-4C05-A1E9-789BBAEF3A44}" destId="{4C7A3AC7-CCB5-4551-B564-F936D86F7E28}" srcOrd="0" destOrd="0" presId="urn:microsoft.com/office/officeart/2005/8/layout/vList5"/>
    <dgm:cxn modelId="{E4E90664-D8C8-46A4-A172-2BE15F99D107}" type="presParOf" srcId="{6E3B940A-1566-4C05-A1E9-789BBAEF3A44}" destId="{F3EE8EED-1FC5-4976-AB86-EF9BF63AF33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xmlns="" id="{B6230264-051F-4B85-9FB7-1AC5D668204C}"/>
              </a:ext>
            </a:extLst>
          </p:cNvPr>
          <p:cNvSpPr>
            <a:spLocks noGrp="1"/>
          </p:cNvSpPr>
          <p:nvPr>
            <p:ph type="hdr" sz="quarter"/>
          </p:nvPr>
        </p:nvSpPr>
        <p:spPr>
          <a:xfrm>
            <a:off x="0" y="1"/>
            <a:ext cx="2891146" cy="498395"/>
          </a:xfrm>
          <a:prstGeom prst="rect">
            <a:avLst/>
          </a:prstGeom>
        </p:spPr>
        <p:txBody>
          <a:bodyPr vert="horz" lIns="90754" tIns="45377" rIns="90754" bIns="45377" rtlCol="0"/>
          <a:lstStyle>
            <a:lvl1pPr algn="l">
              <a:defRPr sz="1200"/>
            </a:lvl1pPr>
          </a:lstStyle>
          <a:p>
            <a:pPr>
              <a:defRPr/>
            </a:pPr>
            <a:endParaRPr lang="nb-NO"/>
          </a:p>
        </p:txBody>
      </p:sp>
      <p:sp>
        <p:nvSpPr>
          <p:cNvPr id="3" name="Plassholder for dato 2">
            <a:extLst>
              <a:ext uri="{FF2B5EF4-FFF2-40B4-BE49-F238E27FC236}">
                <a16:creationId xmlns:a16="http://schemas.microsoft.com/office/drawing/2014/main" xmlns="" id="{C9FED8AC-8C6E-4F48-BBC0-E2844144FF8F}"/>
              </a:ext>
            </a:extLst>
          </p:cNvPr>
          <p:cNvSpPr>
            <a:spLocks noGrp="1"/>
          </p:cNvSpPr>
          <p:nvPr>
            <p:ph type="dt" sz="quarter" idx="1"/>
          </p:nvPr>
        </p:nvSpPr>
        <p:spPr>
          <a:xfrm>
            <a:off x="3777971" y="1"/>
            <a:ext cx="2891146" cy="498395"/>
          </a:xfrm>
          <a:prstGeom prst="rect">
            <a:avLst/>
          </a:prstGeom>
        </p:spPr>
        <p:txBody>
          <a:bodyPr vert="horz" lIns="90754" tIns="45377" rIns="90754" bIns="45377" rtlCol="0"/>
          <a:lstStyle>
            <a:lvl1pPr algn="r">
              <a:defRPr sz="1200"/>
            </a:lvl1pPr>
          </a:lstStyle>
          <a:p>
            <a:pPr>
              <a:defRPr/>
            </a:pPr>
            <a:fld id="{E211A8F9-3232-4D15-931B-E52404FD2BDE}" type="datetimeFigureOut">
              <a:rPr lang="nb-NO"/>
              <a:pPr>
                <a:defRPr/>
              </a:pPr>
              <a:t>30.09.2019</a:t>
            </a:fld>
            <a:endParaRPr lang="nb-NO" dirty="0"/>
          </a:p>
        </p:txBody>
      </p:sp>
      <p:sp>
        <p:nvSpPr>
          <p:cNvPr id="4" name="Plassholder for bunntekst 3">
            <a:extLst>
              <a:ext uri="{FF2B5EF4-FFF2-40B4-BE49-F238E27FC236}">
                <a16:creationId xmlns:a16="http://schemas.microsoft.com/office/drawing/2014/main" xmlns="" id="{BC841B92-10E0-47E5-972A-5CF41136FCEF}"/>
              </a:ext>
            </a:extLst>
          </p:cNvPr>
          <p:cNvSpPr>
            <a:spLocks noGrp="1"/>
          </p:cNvSpPr>
          <p:nvPr>
            <p:ph type="ftr" sz="quarter" idx="2"/>
          </p:nvPr>
        </p:nvSpPr>
        <p:spPr>
          <a:xfrm>
            <a:off x="0" y="9431418"/>
            <a:ext cx="2891146" cy="498395"/>
          </a:xfrm>
          <a:prstGeom prst="rect">
            <a:avLst/>
          </a:prstGeom>
        </p:spPr>
        <p:txBody>
          <a:bodyPr vert="horz" lIns="90754" tIns="45377" rIns="90754" bIns="45377" rtlCol="0" anchor="b"/>
          <a:lstStyle>
            <a:lvl1pPr algn="l">
              <a:defRPr sz="1200"/>
            </a:lvl1pPr>
          </a:lstStyle>
          <a:p>
            <a:pPr>
              <a:defRPr/>
            </a:pPr>
            <a:endParaRPr lang="nb-NO"/>
          </a:p>
        </p:txBody>
      </p:sp>
      <p:sp>
        <p:nvSpPr>
          <p:cNvPr id="5" name="Plassholder for lysbildenummer 4">
            <a:extLst>
              <a:ext uri="{FF2B5EF4-FFF2-40B4-BE49-F238E27FC236}">
                <a16:creationId xmlns:a16="http://schemas.microsoft.com/office/drawing/2014/main" xmlns="" id="{609AF410-9C02-46BC-A1AF-2DD47A50F495}"/>
              </a:ext>
            </a:extLst>
          </p:cNvPr>
          <p:cNvSpPr>
            <a:spLocks noGrp="1"/>
          </p:cNvSpPr>
          <p:nvPr>
            <p:ph type="sldNum" sz="quarter" idx="3"/>
          </p:nvPr>
        </p:nvSpPr>
        <p:spPr>
          <a:xfrm>
            <a:off x="3777971" y="9431418"/>
            <a:ext cx="2891146" cy="498395"/>
          </a:xfrm>
          <a:prstGeom prst="rect">
            <a:avLst/>
          </a:prstGeom>
        </p:spPr>
        <p:txBody>
          <a:bodyPr vert="horz" lIns="90754" tIns="45377" rIns="90754" bIns="45377" rtlCol="0" anchor="b"/>
          <a:lstStyle>
            <a:lvl1pPr algn="r">
              <a:defRPr sz="1200"/>
            </a:lvl1pPr>
          </a:lstStyle>
          <a:p>
            <a:pPr>
              <a:defRPr/>
            </a:pPr>
            <a:fld id="{C961A2F3-BC88-4816-A6FB-A27D66D6D6CF}" type="slidenum">
              <a:rPr lang="nb-NO"/>
              <a:pPr>
                <a:defRPr/>
              </a:pPr>
              <a:t>‹#›</a:t>
            </a:fld>
            <a:endParaRPr lang="nb-NO" dirty="0"/>
          </a:p>
        </p:txBody>
      </p:sp>
    </p:spTree>
    <p:extLst>
      <p:ext uri="{BB962C8B-B14F-4D97-AF65-F5344CB8AC3E}">
        <p14:creationId xmlns:p14="http://schemas.microsoft.com/office/powerpoint/2010/main" val="1906352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xmlns="" id="{544F4461-C24C-46C1-9EA6-BF52231BF23C}"/>
              </a:ext>
            </a:extLst>
          </p:cNvPr>
          <p:cNvSpPr>
            <a:spLocks noGrp="1"/>
          </p:cNvSpPr>
          <p:nvPr>
            <p:ph type="hdr" sz="quarter"/>
          </p:nvPr>
        </p:nvSpPr>
        <p:spPr>
          <a:xfrm>
            <a:off x="0" y="0"/>
            <a:ext cx="2891146" cy="496809"/>
          </a:xfrm>
          <a:prstGeom prst="rect">
            <a:avLst/>
          </a:prstGeom>
        </p:spPr>
        <p:txBody>
          <a:bodyPr vert="horz" lIns="90754" tIns="45377" rIns="90754" bIns="45377" rtlCol="0"/>
          <a:lstStyle>
            <a:lvl1pPr algn="l" eaLnBrk="1" fontAlgn="auto" hangingPunct="1">
              <a:spcBef>
                <a:spcPts val="0"/>
              </a:spcBef>
              <a:spcAft>
                <a:spcPts val="0"/>
              </a:spcAft>
              <a:defRPr sz="1200">
                <a:latin typeface="+mn-lt"/>
                <a:cs typeface="+mn-cs"/>
              </a:defRPr>
            </a:lvl1pPr>
          </a:lstStyle>
          <a:p>
            <a:pPr>
              <a:defRPr/>
            </a:pPr>
            <a:endParaRPr lang="nb-NO"/>
          </a:p>
        </p:txBody>
      </p:sp>
      <p:sp>
        <p:nvSpPr>
          <p:cNvPr id="3" name="Plassholder for dato 2">
            <a:extLst>
              <a:ext uri="{FF2B5EF4-FFF2-40B4-BE49-F238E27FC236}">
                <a16:creationId xmlns:a16="http://schemas.microsoft.com/office/drawing/2014/main" xmlns="" id="{EF5C5B43-2AEA-4BB1-B7B4-B7C747EC2801}"/>
              </a:ext>
            </a:extLst>
          </p:cNvPr>
          <p:cNvSpPr>
            <a:spLocks noGrp="1"/>
          </p:cNvSpPr>
          <p:nvPr>
            <p:ph type="dt" idx="1"/>
          </p:nvPr>
        </p:nvSpPr>
        <p:spPr>
          <a:xfrm>
            <a:off x="3777971" y="0"/>
            <a:ext cx="2891146" cy="496809"/>
          </a:xfrm>
          <a:prstGeom prst="rect">
            <a:avLst/>
          </a:prstGeom>
        </p:spPr>
        <p:txBody>
          <a:bodyPr vert="horz" lIns="90754" tIns="45377" rIns="90754" bIns="45377" rtlCol="0"/>
          <a:lstStyle>
            <a:lvl1pPr algn="r" eaLnBrk="1" fontAlgn="auto" hangingPunct="1">
              <a:spcBef>
                <a:spcPts val="0"/>
              </a:spcBef>
              <a:spcAft>
                <a:spcPts val="0"/>
              </a:spcAft>
              <a:defRPr sz="1200">
                <a:latin typeface="+mn-lt"/>
                <a:cs typeface="+mn-cs"/>
              </a:defRPr>
            </a:lvl1pPr>
          </a:lstStyle>
          <a:p>
            <a:pPr>
              <a:defRPr/>
            </a:pPr>
            <a:fld id="{84858DC9-D60D-4D9A-945A-6B50B7B1DBC2}" type="datetimeFigureOut">
              <a:rPr lang="nb-NO"/>
              <a:pPr>
                <a:defRPr/>
              </a:pPr>
              <a:t>30.09.2019</a:t>
            </a:fld>
            <a:endParaRPr lang="nb-NO" dirty="0"/>
          </a:p>
        </p:txBody>
      </p:sp>
      <p:sp>
        <p:nvSpPr>
          <p:cNvPr id="4" name="Plassholder for lysbilde 3">
            <a:extLst>
              <a:ext uri="{FF2B5EF4-FFF2-40B4-BE49-F238E27FC236}">
                <a16:creationId xmlns:a16="http://schemas.microsoft.com/office/drawing/2014/main" xmlns="" id="{E126C0E3-CDD7-4117-A1FE-8D20CF6ABE68}"/>
              </a:ext>
            </a:extLst>
          </p:cNvPr>
          <p:cNvSpPr>
            <a:spLocks noGrp="1" noRot="1" noChangeAspect="1"/>
          </p:cNvSpPr>
          <p:nvPr>
            <p:ph type="sldImg" idx="2"/>
          </p:nvPr>
        </p:nvSpPr>
        <p:spPr>
          <a:xfrm>
            <a:off x="852488" y="744538"/>
            <a:ext cx="4965700" cy="3724275"/>
          </a:xfrm>
          <a:prstGeom prst="rect">
            <a:avLst/>
          </a:prstGeom>
          <a:noFill/>
          <a:ln w="12700">
            <a:solidFill>
              <a:prstClr val="black"/>
            </a:solidFill>
          </a:ln>
        </p:spPr>
        <p:txBody>
          <a:bodyPr vert="horz" lIns="90754" tIns="45377" rIns="90754" bIns="45377" rtlCol="0" anchor="ctr"/>
          <a:lstStyle/>
          <a:p>
            <a:pPr lvl="0"/>
            <a:endParaRPr lang="nb-NO" noProof="0" dirty="0"/>
          </a:p>
        </p:txBody>
      </p:sp>
      <p:sp>
        <p:nvSpPr>
          <p:cNvPr id="5" name="Plassholder for notater 4">
            <a:extLst>
              <a:ext uri="{FF2B5EF4-FFF2-40B4-BE49-F238E27FC236}">
                <a16:creationId xmlns:a16="http://schemas.microsoft.com/office/drawing/2014/main" xmlns="" id="{8A5CB598-78D1-4649-8B34-7B92E06F67A5}"/>
              </a:ext>
            </a:extLst>
          </p:cNvPr>
          <p:cNvSpPr>
            <a:spLocks noGrp="1"/>
          </p:cNvSpPr>
          <p:nvPr>
            <p:ph type="body" sz="quarter" idx="3"/>
          </p:nvPr>
        </p:nvSpPr>
        <p:spPr>
          <a:xfrm>
            <a:off x="667068" y="4717297"/>
            <a:ext cx="5336540" cy="4468099"/>
          </a:xfrm>
          <a:prstGeom prst="rect">
            <a:avLst/>
          </a:prstGeom>
        </p:spPr>
        <p:txBody>
          <a:bodyPr vert="horz" lIns="90754" tIns="45377" rIns="90754" bIns="45377" rtlCol="0"/>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Plassholder for bunntekst 5">
            <a:extLst>
              <a:ext uri="{FF2B5EF4-FFF2-40B4-BE49-F238E27FC236}">
                <a16:creationId xmlns:a16="http://schemas.microsoft.com/office/drawing/2014/main" xmlns="" id="{AC349180-E1F6-457C-98DC-191F8B29C12D}"/>
              </a:ext>
            </a:extLst>
          </p:cNvPr>
          <p:cNvSpPr>
            <a:spLocks noGrp="1"/>
          </p:cNvSpPr>
          <p:nvPr>
            <p:ph type="ftr" sz="quarter" idx="4"/>
          </p:nvPr>
        </p:nvSpPr>
        <p:spPr>
          <a:xfrm>
            <a:off x="0" y="9431417"/>
            <a:ext cx="2891146" cy="496809"/>
          </a:xfrm>
          <a:prstGeom prst="rect">
            <a:avLst/>
          </a:prstGeom>
        </p:spPr>
        <p:txBody>
          <a:bodyPr vert="horz" lIns="90754" tIns="45377" rIns="90754" bIns="45377" rtlCol="0" anchor="b"/>
          <a:lstStyle>
            <a:lvl1pPr algn="l" eaLnBrk="1" fontAlgn="auto" hangingPunct="1">
              <a:spcBef>
                <a:spcPts val="0"/>
              </a:spcBef>
              <a:spcAft>
                <a:spcPts val="0"/>
              </a:spcAft>
              <a:defRPr sz="1200">
                <a:latin typeface="+mn-lt"/>
                <a:cs typeface="+mn-cs"/>
              </a:defRPr>
            </a:lvl1pPr>
          </a:lstStyle>
          <a:p>
            <a:pPr>
              <a:defRPr/>
            </a:pPr>
            <a:endParaRPr lang="nb-NO"/>
          </a:p>
        </p:txBody>
      </p:sp>
      <p:sp>
        <p:nvSpPr>
          <p:cNvPr id="7" name="Plassholder for lysbildenummer 6">
            <a:extLst>
              <a:ext uri="{FF2B5EF4-FFF2-40B4-BE49-F238E27FC236}">
                <a16:creationId xmlns:a16="http://schemas.microsoft.com/office/drawing/2014/main" xmlns="" id="{D9B75EEE-2E0D-4954-BCFB-3CF0299FD890}"/>
              </a:ext>
            </a:extLst>
          </p:cNvPr>
          <p:cNvSpPr>
            <a:spLocks noGrp="1"/>
          </p:cNvSpPr>
          <p:nvPr>
            <p:ph type="sldNum" sz="quarter" idx="5"/>
          </p:nvPr>
        </p:nvSpPr>
        <p:spPr>
          <a:xfrm>
            <a:off x="3777971" y="9431417"/>
            <a:ext cx="2891146" cy="496809"/>
          </a:xfrm>
          <a:prstGeom prst="rect">
            <a:avLst/>
          </a:prstGeom>
        </p:spPr>
        <p:txBody>
          <a:bodyPr vert="horz" wrap="square" lIns="90754" tIns="45377" rIns="90754" bIns="45377" numCol="1" anchor="b" anchorCtr="0" compatLnSpc="1">
            <a:prstTxWarp prst="textNoShape">
              <a:avLst/>
            </a:prstTxWarp>
          </a:bodyPr>
          <a:lstStyle>
            <a:lvl1pPr algn="r" eaLnBrk="1" hangingPunct="1">
              <a:defRPr sz="1200"/>
            </a:lvl1pPr>
          </a:lstStyle>
          <a:p>
            <a:pPr>
              <a:defRPr/>
            </a:pPr>
            <a:fld id="{C4B5C205-0E9B-4B59-9EE8-B5EFEFC3E140}" type="slidenum">
              <a:rPr lang="nb-NO" altLang="nb-NO"/>
              <a:pPr>
                <a:defRPr/>
              </a:pPr>
              <a:t>‹#›</a:t>
            </a:fld>
            <a:endParaRPr lang="nb-NO" altLang="nb-NO" dirty="0"/>
          </a:p>
        </p:txBody>
      </p:sp>
    </p:spTree>
    <p:extLst>
      <p:ext uri="{BB962C8B-B14F-4D97-AF65-F5344CB8AC3E}">
        <p14:creationId xmlns:p14="http://schemas.microsoft.com/office/powerpoint/2010/main" val="3513766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B4C4BDD9-3686-4474-8839-F647AB57F95F}" type="datetimeFigureOut">
              <a:rPr lang="nb-NO"/>
              <a:pPr>
                <a:defRPr/>
              </a:pPr>
              <a:t>30.09.2019</a:t>
            </a:fld>
            <a:endParaRPr lang="nb-NO" dirty="0"/>
          </a:p>
        </p:txBody>
      </p:sp>
      <p:sp>
        <p:nvSpPr>
          <p:cNvPr id="5"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4DA20E22-D67C-4BA1-859A-5D7586DA6CC9}" type="slidenum">
              <a:rPr lang="nb-NO" altLang="nb-NO"/>
              <a:pPr>
                <a:defRPr/>
              </a:pPr>
              <a:t>‹#›</a:t>
            </a:fld>
            <a:endParaRPr lang="nb-NO" altLang="nb-NO" dirty="0"/>
          </a:p>
        </p:txBody>
      </p:sp>
    </p:spTree>
    <p:extLst>
      <p:ext uri="{BB962C8B-B14F-4D97-AF65-F5344CB8AC3E}">
        <p14:creationId xmlns:p14="http://schemas.microsoft.com/office/powerpoint/2010/main" val="44486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E08BB15B-557D-441B-818E-B0D818710428}" type="datetimeFigureOut">
              <a:rPr lang="nb-NO"/>
              <a:pPr>
                <a:defRPr/>
              </a:pPr>
              <a:t>30.09.2019</a:t>
            </a:fld>
            <a:endParaRPr lang="nb-NO" dirty="0"/>
          </a:p>
        </p:txBody>
      </p:sp>
      <p:sp>
        <p:nvSpPr>
          <p:cNvPr id="5"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F09A37C5-B2C3-4351-8364-B60FB1BADF19}" type="slidenum">
              <a:rPr lang="nb-NO" altLang="nb-NO"/>
              <a:pPr>
                <a:defRPr/>
              </a:pPr>
              <a:t>‹#›</a:t>
            </a:fld>
            <a:endParaRPr lang="nb-NO" altLang="nb-NO" dirty="0"/>
          </a:p>
        </p:txBody>
      </p:sp>
    </p:spTree>
    <p:extLst>
      <p:ext uri="{BB962C8B-B14F-4D97-AF65-F5344CB8AC3E}">
        <p14:creationId xmlns:p14="http://schemas.microsoft.com/office/powerpoint/2010/main" val="133673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703D42DC-F6AC-47A3-8ABC-B69AF3940942}" type="datetimeFigureOut">
              <a:rPr lang="nb-NO"/>
              <a:pPr>
                <a:defRPr/>
              </a:pPr>
              <a:t>30.09.2019</a:t>
            </a:fld>
            <a:endParaRPr lang="nb-NO" dirty="0"/>
          </a:p>
        </p:txBody>
      </p:sp>
      <p:sp>
        <p:nvSpPr>
          <p:cNvPr id="5"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0470C1AE-3BCC-4BA5-A5E3-0B00A33BCFE4}" type="slidenum">
              <a:rPr lang="nb-NO" altLang="nb-NO"/>
              <a:pPr>
                <a:defRPr/>
              </a:pPr>
              <a:t>‹#›</a:t>
            </a:fld>
            <a:endParaRPr lang="nb-NO" altLang="nb-NO" dirty="0"/>
          </a:p>
        </p:txBody>
      </p:sp>
    </p:spTree>
    <p:extLst>
      <p:ext uri="{BB962C8B-B14F-4D97-AF65-F5344CB8AC3E}">
        <p14:creationId xmlns:p14="http://schemas.microsoft.com/office/powerpoint/2010/main" val="316964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89211CC2-9690-4280-8E1D-041C7779383F}" type="datetimeFigureOut">
              <a:rPr lang="nb-NO"/>
              <a:pPr>
                <a:defRPr/>
              </a:pPr>
              <a:t>30.09.2019</a:t>
            </a:fld>
            <a:endParaRPr lang="nb-NO" dirty="0"/>
          </a:p>
        </p:txBody>
      </p:sp>
      <p:sp>
        <p:nvSpPr>
          <p:cNvPr id="5"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B14369A4-091D-45F7-AC6C-1672A1CE5802}" type="slidenum">
              <a:rPr lang="nb-NO" altLang="nb-NO"/>
              <a:pPr>
                <a:defRPr/>
              </a:pPr>
              <a:t>‹#›</a:t>
            </a:fld>
            <a:endParaRPr lang="nb-NO" altLang="nb-NO" dirty="0"/>
          </a:p>
        </p:txBody>
      </p:sp>
    </p:spTree>
    <p:extLst>
      <p:ext uri="{BB962C8B-B14F-4D97-AF65-F5344CB8AC3E}">
        <p14:creationId xmlns:p14="http://schemas.microsoft.com/office/powerpoint/2010/main" val="826930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9BF548AB-35D5-490A-B0CD-6243197B071A}" type="datetimeFigureOut">
              <a:rPr lang="nb-NO"/>
              <a:pPr>
                <a:defRPr/>
              </a:pPr>
              <a:t>30.09.2019</a:t>
            </a:fld>
            <a:endParaRPr lang="nb-NO" dirty="0"/>
          </a:p>
        </p:txBody>
      </p:sp>
      <p:sp>
        <p:nvSpPr>
          <p:cNvPr id="5"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9B8D95DA-7FF0-48D0-846A-62EA295B3873}" type="slidenum">
              <a:rPr lang="nb-NO" altLang="nb-NO"/>
              <a:pPr>
                <a:defRPr/>
              </a:pPr>
              <a:t>‹#›</a:t>
            </a:fld>
            <a:endParaRPr lang="nb-NO" altLang="nb-NO" dirty="0"/>
          </a:p>
        </p:txBody>
      </p:sp>
    </p:spTree>
    <p:extLst>
      <p:ext uri="{BB962C8B-B14F-4D97-AF65-F5344CB8AC3E}">
        <p14:creationId xmlns:p14="http://schemas.microsoft.com/office/powerpoint/2010/main" val="330514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2132856"/>
            <a:ext cx="4038600" cy="39933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4648200" y="2132856"/>
            <a:ext cx="4038600" cy="39933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FDA69730-7D80-4D72-9AAB-AF4ED31ED5DE}" type="datetimeFigureOut">
              <a:rPr lang="nb-NO"/>
              <a:pPr>
                <a:defRPr/>
              </a:pPr>
              <a:t>30.09.2019</a:t>
            </a:fld>
            <a:endParaRPr lang="nb-NO" dirty="0"/>
          </a:p>
        </p:txBody>
      </p:sp>
      <p:sp>
        <p:nvSpPr>
          <p:cNvPr id="6"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B8B5D0E2-092F-4D5C-830B-0B57EE154723}" type="slidenum">
              <a:rPr lang="nb-NO" altLang="nb-NO"/>
              <a:pPr>
                <a:defRPr/>
              </a:pPr>
              <a:t>‹#›</a:t>
            </a:fld>
            <a:endParaRPr lang="nb-NO" altLang="nb-NO" dirty="0"/>
          </a:p>
        </p:txBody>
      </p:sp>
    </p:spTree>
    <p:extLst>
      <p:ext uri="{BB962C8B-B14F-4D97-AF65-F5344CB8AC3E}">
        <p14:creationId xmlns:p14="http://schemas.microsoft.com/office/powerpoint/2010/main" val="108002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67544" y="2132856"/>
            <a:ext cx="4040188"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852937"/>
            <a:ext cx="4040188" cy="32732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p:cNvSpPr>
            <a:spLocks noGrp="1"/>
          </p:cNvSpPr>
          <p:nvPr>
            <p:ph type="body" sz="quarter" idx="3"/>
          </p:nvPr>
        </p:nvSpPr>
        <p:spPr>
          <a:xfrm>
            <a:off x="4644008" y="2132856"/>
            <a:ext cx="4041775"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852935"/>
            <a:ext cx="4041775" cy="3273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7"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E8BAE053-DC4B-4773-8855-07A4911D59D0}" type="datetimeFigureOut">
              <a:rPr lang="nb-NO"/>
              <a:pPr>
                <a:defRPr/>
              </a:pPr>
              <a:t>30.09.2019</a:t>
            </a:fld>
            <a:endParaRPr lang="nb-NO" dirty="0"/>
          </a:p>
        </p:txBody>
      </p:sp>
      <p:sp>
        <p:nvSpPr>
          <p:cNvPr id="8"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9"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808A73FE-D34B-404E-B462-F15D56B66EF5}" type="slidenum">
              <a:rPr lang="nb-NO" altLang="nb-NO"/>
              <a:pPr>
                <a:defRPr/>
              </a:pPr>
              <a:t>‹#›</a:t>
            </a:fld>
            <a:endParaRPr lang="nb-NO" altLang="nb-NO" dirty="0"/>
          </a:p>
        </p:txBody>
      </p:sp>
    </p:spTree>
    <p:extLst>
      <p:ext uri="{BB962C8B-B14F-4D97-AF65-F5344CB8AC3E}">
        <p14:creationId xmlns:p14="http://schemas.microsoft.com/office/powerpoint/2010/main" val="385075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E05A6DC9-787F-455D-9F2D-B1DDED1CD9EA}" type="datetimeFigureOut">
              <a:rPr lang="nb-NO"/>
              <a:pPr>
                <a:defRPr/>
              </a:pPr>
              <a:t>30.09.2019</a:t>
            </a:fld>
            <a:endParaRPr lang="nb-NO" dirty="0"/>
          </a:p>
        </p:txBody>
      </p:sp>
      <p:sp>
        <p:nvSpPr>
          <p:cNvPr id="4"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5"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430A5767-460C-48A0-95E1-31EF2AD4A677}" type="slidenum">
              <a:rPr lang="nb-NO" altLang="nb-NO"/>
              <a:pPr>
                <a:defRPr/>
              </a:pPr>
              <a:t>‹#›</a:t>
            </a:fld>
            <a:endParaRPr lang="nb-NO" altLang="nb-NO" dirty="0"/>
          </a:p>
        </p:txBody>
      </p:sp>
    </p:spTree>
    <p:extLst>
      <p:ext uri="{BB962C8B-B14F-4D97-AF65-F5344CB8AC3E}">
        <p14:creationId xmlns:p14="http://schemas.microsoft.com/office/powerpoint/2010/main" val="48323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50F86D2D-5F93-426E-B6FA-91AE614BBAC8}" type="datetimeFigureOut">
              <a:rPr lang="nb-NO"/>
              <a:pPr>
                <a:defRPr/>
              </a:pPr>
              <a:t>30.09.2019</a:t>
            </a:fld>
            <a:endParaRPr lang="nb-NO" dirty="0"/>
          </a:p>
        </p:txBody>
      </p:sp>
      <p:sp>
        <p:nvSpPr>
          <p:cNvPr id="3"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4"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DFA8D664-A9B3-491A-9543-1D1D08BCF9F2}" type="slidenum">
              <a:rPr lang="nb-NO" altLang="nb-NO"/>
              <a:pPr>
                <a:defRPr/>
              </a:pPr>
              <a:t>‹#›</a:t>
            </a:fld>
            <a:endParaRPr lang="nb-NO" altLang="nb-NO" dirty="0"/>
          </a:p>
        </p:txBody>
      </p:sp>
    </p:spTree>
    <p:extLst>
      <p:ext uri="{BB962C8B-B14F-4D97-AF65-F5344CB8AC3E}">
        <p14:creationId xmlns:p14="http://schemas.microsoft.com/office/powerpoint/2010/main" val="229412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E1345E10-0FA0-4743-ABF2-6558302610AD}" type="datetimeFigureOut">
              <a:rPr lang="nb-NO"/>
              <a:pPr>
                <a:defRPr/>
              </a:pPr>
              <a:t>30.09.2019</a:t>
            </a:fld>
            <a:endParaRPr lang="nb-NO" dirty="0"/>
          </a:p>
        </p:txBody>
      </p:sp>
      <p:sp>
        <p:nvSpPr>
          <p:cNvPr id="6"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788A9085-20E3-4359-937D-D0A93BE253EF}" type="slidenum">
              <a:rPr lang="nb-NO" altLang="nb-NO"/>
              <a:pPr>
                <a:defRPr/>
              </a:pPr>
              <a:t>‹#›</a:t>
            </a:fld>
            <a:endParaRPr lang="nb-NO" altLang="nb-NO" dirty="0"/>
          </a:p>
        </p:txBody>
      </p:sp>
    </p:spTree>
    <p:extLst>
      <p:ext uri="{BB962C8B-B14F-4D97-AF65-F5344CB8AC3E}">
        <p14:creationId xmlns:p14="http://schemas.microsoft.com/office/powerpoint/2010/main" val="9654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dirty="0"/>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3">
            <a:extLst>
              <a:ext uri="{FF2B5EF4-FFF2-40B4-BE49-F238E27FC236}">
                <a16:creationId xmlns:a16="http://schemas.microsoft.com/office/drawing/2014/main" xmlns="" id="{01C5DD40-0DF4-47D0-91CE-A94C5BD9F851}"/>
              </a:ext>
            </a:extLst>
          </p:cNvPr>
          <p:cNvSpPr>
            <a:spLocks noGrp="1"/>
          </p:cNvSpPr>
          <p:nvPr>
            <p:ph type="dt" sz="half" idx="10"/>
          </p:nvPr>
        </p:nvSpPr>
        <p:spPr/>
        <p:txBody>
          <a:bodyPr/>
          <a:lstStyle>
            <a:lvl1pPr>
              <a:defRPr/>
            </a:lvl1pPr>
          </a:lstStyle>
          <a:p>
            <a:pPr>
              <a:defRPr/>
            </a:pPr>
            <a:fld id="{D98CD7C8-AA3E-4478-B9CE-154701AB8B9A}" type="datetimeFigureOut">
              <a:rPr lang="nb-NO"/>
              <a:pPr>
                <a:defRPr/>
              </a:pPr>
              <a:t>30.09.2019</a:t>
            </a:fld>
            <a:endParaRPr lang="nb-NO" dirty="0"/>
          </a:p>
        </p:txBody>
      </p:sp>
      <p:sp>
        <p:nvSpPr>
          <p:cNvPr id="6" name="Plassholder for bunntekst 4">
            <a:extLst>
              <a:ext uri="{FF2B5EF4-FFF2-40B4-BE49-F238E27FC236}">
                <a16:creationId xmlns:a16="http://schemas.microsoft.com/office/drawing/2014/main" xmlns="" id="{46047DC8-8867-49D6-ABC5-209129A95819}"/>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12"/>
          </p:nvPr>
        </p:nvSpPr>
        <p:spPr/>
        <p:txBody>
          <a:bodyPr/>
          <a:lstStyle>
            <a:lvl1pPr>
              <a:defRPr/>
            </a:lvl1pPr>
          </a:lstStyle>
          <a:p>
            <a:pPr>
              <a:defRPr/>
            </a:pPr>
            <a:fld id="{DDC58DFC-C497-4F04-BC41-B080EA427A28}" type="slidenum">
              <a:rPr lang="nb-NO" altLang="nb-NO"/>
              <a:pPr>
                <a:defRPr/>
              </a:pPr>
              <a:t>‹#›</a:t>
            </a:fld>
            <a:endParaRPr lang="nb-NO" altLang="nb-NO" dirty="0"/>
          </a:p>
        </p:txBody>
      </p:sp>
    </p:spTree>
    <p:extLst>
      <p:ext uri="{BB962C8B-B14F-4D97-AF65-F5344CB8AC3E}">
        <p14:creationId xmlns:p14="http://schemas.microsoft.com/office/powerpoint/2010/main" val="379756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ssholder for tittel 1"/>
          <p:cNvSpPr>
            <a:spLocks noGrp="1"/>
          </p:cNvSpPr>
          <p:nvPr>
            <p:ph type="title"/>
          </p:nvPr>
        </p:nvSpPr>
        <p:spPr bwMode="auto">
          <a:xfrm>
            <a:off x="468313" y="1268413"/>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7" name="Plassholder for tekst 2"/>
          <p:cNvSpPr>
            <a:spLocks noGrp="1"/>
          </p:cNvSpPr>
          <p:nvPr>
            <p:ph type="body" idx="1"/>
          </p:nvPr>
        </p:nvSpPr>
        <p:spPr bwMode="auto">
          <a:xfrm>
            <a:off x="457200" y="2133600"/>
            <a:ext cx="82296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4" name="Plassholder for dato 3">
            <a:extLst>
              <a:ext uri="{FF2B5EF4-FFF2-40B4-BE49-F238E27FC236}">
                <a16:creationId xmlns:a16="http://schemas.microsoft.com/office/drawing/2014/main" xmlns="" id="{01C5DD40-0DF4-47D0-91CE-A94C5BD9F85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3EF7C76-30A3-42A0-B3DD-C29B9D55A02C}" type="datetimeFigureOut">
              <a:rPr lang="nb-NO"/>
              <a:pPr>
                <a:defRPr/>
              </a:pPr>
              <a:t>30.09.2019</a:t>
            </a:fld>
            <a:endParaRPr lang="nb-NO" dirty="0"/>
          </a:p>
        </p:txBody>
      </p:sp>
      <p:sp>
        <p:nvSpPr>
          <p:cNvPr id="5" name="Plassholder for bunntekst 4">
            <a:extLst>
              <a:ext uri="{FF2B5EF4-FFF2-40B4-BE49-F238E27FC236}">
                <a16:creationId xmlns:a16="http://schemas.microsoft.com/office/drawing/2014/main" xmlns="" id="{46047DC8-8867-49D6-ABC5-209129A9581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nb-NO"/>
          </a:p>
        </p:txBody>
      </p:sp>
      <p:sp>
        <p:nvSpPr>
          <p:cNvPr id="6" name="Plassholder for lysbildenummer 5">
            <a:extLst>
              <a:ext uri="{FF2B5EF4-FFF2-40B4-BE49-F238E27FC236}">
                <a16:creationId xmlns:a16="http://schemas.microsoft.com/office/drawing/2014/main" xmlns="" id="{0A4CCAD2-7DAA-4021-A3B6-CC71DD891B5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70A7BA5-7BA7-404A-A3FD-B475687635DD}" type="slidenum">
              <a:rPr lang="nb-NO" altLang="nb-NO"/>
              <a:pPr>
                <a:defRPr/>
              </a:pPr>
              <a:t>‹#›</a:t>
            </a:fld>
            <a:endParaRPr lang="nb-NO" altLang="nb-NO" dirty="0"/>
          </a:p>
        </p:txBody>
      </p:sp>
      <p:graphicFrame>
        <p:nvGraphicFramePr>
          <p:cNvPr id="7" name="Plassholder for innhold 16">
            <a:extLst>
              <a:ext uri="{FF2B5EF4-FFF2-40B4-BE49-F238E27FC236}">
                <a16:creationId xmlns:a16="http://schemas.microsoft.com/office/drawing/2014/main" xmlns="" id="{D726E4BB-8EDA-4E02-B378-D60714E06F00}"/>
              </a:ext>
            </a:extLst>
          </p:cNvPr>
          <p:cNvGraphicFramePr>
            <a:graphicFrameLocks/>
          </p:cNvGraphicFramePr>
          <p:nvPr/>
        </p:nvGraphicFramePr>
        <p:xfrm>
          <a:off x="2459452" y="260648"/>
          <a:ext cx="6391275" cy="990092"/>
        </p:xfrm>
        <a:graphic>
          <a:graphicData uri="http://schemas.openxmlformats.org/drawingml/2006/table">
            <a:tbl>
              <a:tblPr>
                <a:tableStyleId>{5C22544A-7EE6-4342-B048-85BDC9FD1C3A}</a:tableStyleId>
              </a:tblPr>
              <a:tblGrid>
                <a:gridCol w="2442695">
                  <a:extLst>
                    <a:ext uri="{9D8B030D-6E8A-4147-A177-3AD203B41FA5}">
                      <a16:colId xmlns:a16="http://schemas.microsoft.com/office/drawing/2014/main" xmlns="" val="20000"/>
                    </a:ext>
                  </a:extLst>
                </a:gridCol>
                <a:gridCol w="3948580">
                  <a:extLst>
                    <a:ext uri="{9D8B030D-6E8A-4147-A177-3AD203B41FA5}">
                      <a16:colId xmlns:a16="http://schemas.microsoft.com/office/drawing/2014/main" xmlns="" val="20001"/>
                    </a:ext>
                  </a:extLst>
                </a:gridCol>
              </a:tblGrid>
              <a:tr h="990092">
                <a:tc>
                  <a:txBody>
                    <a:bodyPr/>
                    <a:lstStyle/>
                    <a:p>
                      <a:pPr>
                        <a:spcAft>
                          <a:spcPts val="0"/>
                        </a:spcAft>
                      </a:pPr>
                      <a:endParaRPr lang="nn-NO" sz="1100" dirty="0">
                        <a:effectLst/>
                        <a:highlight>
                          <a:srgbClr val="FFFF00"/>
                        </a:highlight>
                        <a:latin typeface="Times New Roman"/>
                        <a:ea typeface="Times New Roman"/>
                        <a:cs typeface="Times New Roman"/>
                      </a:endParaRPr>
                    </a:p>
                  </a:txBody>
                  <a:tcPr marL="44450" marR="44450" marT="0" marB="0">
                    <a:noFill/>
                  </a:tcPr>
                </a:tc>
                <a:tc>
                  <a:txBody>
                    <a:bodyPr/>
                    <a:lstStyle/>
                    <a:p>
                      <a:pPr>
                        <a:lnSpc>
                          <a:spcPct val="115000"/>
                        </a:lnSpc>
                        <a:spcAft>
                          <a:spcPts val="1000"/>
                        </a:spcAft>
                      </a:pPr>
                      <a:endParaRPr lang="nb-NO" sz="1100" dirty="0">
                        <a:effectLst/>
                      </a:endParaRPr>
                    </a:p>
                    <a:p>
                      <a:pPr algn="r">
                        <a:lnSpc>
                          <a:spcPct val="115000"/>
                        </a:lnSpc>
                        <a:spcAft>
                          <a:spcPts val="1000"/>
                        </a:spcAft>
                      </a:pPr>
                      <a:r>
                        <a:rPr lang="nb-NO" sz="1000" dirty="0">
                          <a:effectLst/>
                        </a:rPr>
                        <a:t>En møteplass for kommunale og fylkeskommunale kontrollutvalg og deres sekretariat.</a:t>
                      </a:r>
                      <a:endParaRPr lang="nb-NO" sz="1100" dirty="0">
                        <a:effectLst/>
                      </a:endParaRPr>
                    </a:p>
                    <a:p>
                      <a:pPr>
                        <a:lnSpc>
                          <a:spcPct val="115000"/>
                        </a:lnSpc>
                        <a:spcAft>
                          <a:spcPts val="1000"/>
                        </a:spcAft>
                        <a:tabLst>
                          <a:tab pos="832485" algn="l"/>
                        </a:tabLst>
                      </a:pPr>
                      <a:r>
                        <a:rPr lang="nn-NO" sz="1100" dirty="0">
                          <a:effectLst/>
                        </a:rPr>
                        <a:t>	</a:t>
                      </a:r>
                      <a:endParaRPr lang="nb-NO" sz="1100" dirty="0">
                        <a:effectLst/>
                        <a:latin typeface="Calibri"/>
                        <a:ea typeface="Calibri"/>
                        <a:cs typeface="Times New Roman"/>
                      </a:endParaRPr>
                    </a:p>
                  </a:txBody>
                  <a:tcPr marL="44450" marR="44450" marT="0" marB="0">
                    <a:noFill/>
                  </a:tcPr>
                </a:tc>
                <a:extLst>
                  <a:ext uri="{0D108BD9-81ED-4DB2-BD59-A6C34878D82A}">
                    <a16:rowId xmlns:a16="http://schemas.microsoft.com/office/drawing/2014/main" xmlns="" val="10000"/>
                  </a:ext>
                </a:extLst>
              </a:tr>
            </a:tbl>
          </a:graphicData>
        </a:graphic>
      </p:graphicFrame>
      <p:pic>
        <p:nvPicPr>
          <p:cNvPr id="1032"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5113" y="260350"/>
            <a:ext cx="27971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tt linje 11"/>
          <p:cNvSpPr>
            <a:spLocks noChangeShapeType="1"/>
          </p:cNvSpPr>
          <p:nvPr/>
        </p:nvSpPr>
        <p:spPr bwMode="auto">
          <a:xfrm>
            <a:off x="250825" y="1087438"/>
            <a:ext cx="8569325" cy="0"/>
          </a:xfrm>
          <a:prstGeom prst="line">
            <a:avLst/>
          </a:prstGeom>
          <a:noFill/>
          <a:ln w="38100">
            <a:solidFill>
              <a:srgbClr val="E9AC33"/>
            </a:solidFill>
            <a:round/>
            <a:headEnd/>
            <a:tailEnd/>
          </a:ln>
          <a:extLst>
            <a:ext uri="{909E8E84-426E-40DD-AFC4-6F175D3DCCD1}">
              <a14:hiddenFill xmlns:a14="http://schemas.microsoft.com/office/drawing/2010/main">
                <a:noFill/>
              </a14:hiddenFill>
            </a:ext>
          </a:extLst>
        </p:spPr>
        <p:txBody>
          <a:bodyPr/>
          <a:lstStyle/>
          <a:p>
            <a:endParaRPr lang="nn-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500" kern="1200">
          <a:solidFill>
            <a:schemeClr val="tx1"/>
          </a:solidFill>
          <a:latin typeface="+mj-lt"/>
          <a:ea typeface="+mj-ea"/>
          <a:cs typeface="+mj-cs"/>
        </a:defRPr>
      </a:lvl1pPr>
      <a:lvl2pPr algn="ctr" rtl="0" eaLnBrk="0" fontAlgn="base" hangingPunct="0">
        <a:spcBef>
          <a:spcPct val="0"/>
        </a:spcBef>
        <a:spcAft>
          <a:spcPct val="0"/>
        </a:spcAft>
        <a:defRPr sz="3500">
          <a:solidFill>
            <a:schemeClr val="tx1"/>
          </a:solidFill>
          <a:latin typeface="Calibri" pitchFamily="34" charset="0"/>
        </a:defRPr>
      </a:lvl2pPr>
      <a:lvl3pPr algn="ctr" rtl="0" eaLnBrk="0" fontAlgn="base" hangingPunct="0">
        <a:spcBef>
          <a:spcPct val="0"/>
        </a:spcBef>
        <a:spcAft>
          <a:spcPct val="0"/>
        </a:spcAft>
        <a:defRPr sz="3500">
          <a:solidFill>
            <a:schemeClr val="tx1"/>
          </a:solidFill>
          <a:latin typeface="Calibri" pitchFamily="34" charset="0"/>
        </a:defRPr>
      </a:lvl3pPr>
      <a:lvl4pPr algn="ctr" rtl="0" eaLnBrk="0" fontAlgn="base" hangingPunct="0">
        <a:spcBef>
          <a:spcPct val="0"/>
        </a:spcBef>
        <a:spcAft>
          <a:spcPct val="0"/>
        </a:spcAft>
        <a:defRPr sz="3500">
          <a:solidFill>
            <a:schemeClr val="tx1"/>
          </a:solidFill>
          <a:latin typeface="Calibri" pitchFamily="34" charset="0"/>
        </a:defRPr>
      </a:lvl4pPr>
      <a:lvl5pPr algn="ctr" rtl="0" eaLnBrk="0" fontAlgn="base" hangingPunct="0">
        <a:spcBef>
          <a:spcPct val="0"/>
        </a:spcBef>
        <a:spcAft>
          <a:spcPct val="0"/>
        </a:spcAft>
        <a:defRPr sz="3500">
          <a:solidFill>
            <a:schemeClr val="tx1"/>
          </a:solidFill>
          <a:latin typeface="Calibri" pitchFamily="34" charset="0"/>
        </a:defRPr>
      </a:lvl5pPr>
      <a:lvl6pPr marL="457200" algn="ctr" rtl="0" fontAlgn="base">
        <a:spcBef>
          <a:spcPct val="0"/>
        </a:spcBef>
        <a:spcAft>
          <a:spcPct val="0"/>
        </a:spcAft>
        <a:defRPr sz="3500">
          <a:solidFill>
            <a:schemeClr val="tx1"/>
          </a:solidFill>
          <a:latin typeface="Calibri" pitchFamily="34" charset="0"/>
        </a:defRPr>
      </a:lvl6pPr>
      <a:lvl7pPr marL="914400" algn="ctr" rtl="0" fontAlgn="base">
        <a:spcBef>
          <a:spcPct val="0"/>
        </a:spcBef>
        <a:spcAft>
          <a:spcPct val="0"/>
        </a:spcAft>
        <a:defRPr sz="3500">
          <a:solidFill>
            <a:schemeClr val="tx1"/>
          </a:solidFill>
          <a:latin typeface="Calibri" pitchFamily="34" charset="0"/>
        </a:defRPr>
      </a:lvl7pPr>
      <a:lvl8pPr marL="1371600" algn="ctr" rtl="0" fontAlgn="base">
        <a:spcBef>
          <a:spcPct val="0"/>
        </a:spcBef>
        <a:spcAft>
          <a:spcPct val="0"/>
        </a:spcAft>
        <a:defRPr sz="3500">
          <a:solidFill>
            <a:schemeClr val="tx1"/>
          </a:solidFill>
          <a:latin typeface="Calibri" pitchFamily="34" charset="0"/>
        </a:defRPr>
      </a:lvl8pPr>
      <a:lvl9pPr marL="1828800" algn="ctr" rtl="0" fontAlgn="base">
        <a:spcBef>
          <a:spcPct val="0"/>
        </a:spcBef>
        <a:spcAft>
          <a:spcPct val="0"/>
        </a:spcAft>
        <a:defRPr sz="35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ovdata.no/dokument/SF/forskrift/2019-06-07-714#KAPITTEL_4" TargetMode="External"/><Relationship Id="rId2" Type="http://schemas.openxmlformats.org/officeDocument/2006/relationships/hyperlink" Target="https://lovdata.no/dokument/NL/lov/2018-06-22-83/KAPITTEL_10#KAPITTEL_10" TargetMode="External"/><Relationship Id="rId1" Type="http://schemas.openxmlformats.org/officeDocument/2006/relationships/slideLayout" Target="../slideLayouts/slideLayout2.xml"/><Relationship Id="rId4" Type="http://schemas.openxmlformats.org/officeDocument/2006/relationships/hyperlink" Target="https://lovdata.no/dokument/LTI/forskrift/2019-06-17-904"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n-NO" dirty="0"/>
              <a:t>Økonomistyring og rekneskap</a:t>
            </a:r>
          </a:p>
        </p:txBody>
      </p:sp>
      <p:sp>
        <p:nvSpPr>
          <p:cNvPr id="3" name="Undertittel 2"/>
          <p:cNvSpPr>
            <a:spLocks noGrp="1"/>
          </p:cNvSpPr>
          <p:nvPr>
            <p:ph type="subTitle" idx="1"/>
          </p:nvPr>
        </p:nvSpPr>
        <p:spPr/>
        <p:txBody>
          <a:bodyPr/>
          <a:lstStyle/>
          <a:p>
            <a:r>
              <a:rPr lang="nn-NO" dirty="0"/>
              <a:t>Opplæring </a:t>
            </a:r>
            <a:r>
              <a:rPr lang="nn-NO"/>
              <a:t>av kontrollutval, </a:t>
            </a:r>
            <a:r>
              <a:rPr lang="nn-NO" dirty="0"/>
              <a:t>Temabolk D</a:t>
            </a:r>
          </a:p>
          <a:p>
            <a:r>
              <a:rPr lang="nn-NO" sz="2400" dirty="0"/>
              <a:t>Forum for kontroll og tilsyn 2019</a:t>
            </a:r>
          </a:p>
        </p:txBody>
      </p:sp>
    </p:spTree>
    <p:extLst>
      <p:ext uri="{BB962C8B-B14F-4D97-AF65-F5344CB8AC3E}">
        <p14:creationId xmlns:p14="http://schemas.microsoft.com/office/powerpoint/2010/main" val="256636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Plansamanheng - døme</a:t>
            </a:r>
          </a:p>
        </p:txBody>
      </p:sp>
      <p:graphicFrame>
        <p:nvGraphicFramePr>
          <p:cNvPr id="4" name="Diagram 3"/>
          <p:cNvGraphicFramePr/>
          <p:nvPr>
            <p:extLst>
              <p:ext uri="{D42A27DB-BD31-4B8C-83A1-F6EECF244321}">
                <p14:modId xmlns:p14="http://schemas.microsoft.com/office/powerpoint/2010/main" val="2748339152"/>
              </p:ext>
            </p:extLst>
          </p:nvPr>
        </p:nvGraphicFramePr>
        <p:xfrm>
          <a:off x="1043608" y="2060575"/>
          <a:ext cx="7200800" cy="4320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618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Kvar sviktar det oftast?</a:t>
            </a:r>
          </a:p>
        </p:txBody>
      </p:sp>
      <p:sp>
        <p:nvSpPr>
          <p:cNvPr id="12" name="Plassholder for innhold 11"/>
          <p:cNvSpPr>
            <a:spLocks noGrp="1"/>
          </p:cNvSpPr>
          <p:nvPr>
            <p:ph idx="1"/>
          </p:nvPr>
        </p:nvSpPr>
        <p:spPr>
          <a:xfrm>
            <a:off x="395536" y="2133599"/>
            <a:ext cx="8229600" cy="3992563"/>
          </a:xfrm>
        </p:spPr>
        <p:txBody>
          <a:bodyPr/>
          <a:lstStyle/>
          <a:p>
            <a:r>
              <a:rPr lang="nn-NO" dirty="0"/>
              <a:t>Størst risiko for svikt i samanheng mellom delplanar og økonomiplan..</a:t>
            </a:r>
          </a:p>
        </p:txBody>
      </p:sp>
      <p:pic>
        <p:nvPicPr>
          <p:cNvPr id="13" name="Bilde 12"/>
          <p:cNvPicPr>
            <a:picLocks noChangeAspect="1"/>
          </p:cNvPicPr>
          <p:nvPr/>
        </p:nvPicPr>
        <p:blipFill>
          <a:blip r:embed="rId2"/>
          <a:stretch>
            <a:fillRect/>
          </a:stretch>
        </p:blipFill>
        <p:spPr>
          <a:xfrm>
            <a:off x="0" y="3212976"/>
            <a:ext cx="9144000" cy="2481286"/>
          </a:xfrm>
          <a:prstGeom prst="rect">
            <a:avLst/>
          </a:prstGeom>
        </p:spPr>
      </p:pic>
    </p:spTree>
    <p:extLst>
      <p:ext uri="{BB962C8B-B14F-4D97-AF65-F5344CB8AC3E}">
        <p14:creationId xmlns:p14="http://schemas.microsoft.com/office/powerpoint/2010/main" val="3686605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Delplanar og økonomiplan…</a:t>
            </a:r>
          </a:p>
        </p:txBody>
      </p:sp>
      <p:sp>
        <p:nvSpPr>
          <p:cNvPr id="3" name="Plassholder for innhold 2"/>
          <p:cNvSpPr>
            <a:spLocks noGrp="1"/>
          </p:cNvSpPr>
          <p:nvPr>
            <p:ph idx="1"/>
          </p:nvPr>
        </p:nvSpPr>
        <p:spPr>
          <a:xfrm>
            <a:off x="628650" y="1955930"/>
            <a:ext cx="7886700" cy="4425398"/>
          </a:xfrm>
        </p:spPr>
        <p:txBody>
          <a:bodyPr>
            <a:normAutofit fontScale="92500" lnSpcReduction="10000"/>
          </a:bodyPr>
          <a:lstStyle/>
          <a:p>
            <a:r>
              <a:rPr lang="nn-NO" dirty="0"/>
              <a:t>Delplanane:</a:t>
            </a:r>
          </a:p>
          <a:p>
            <a:pPr lvl="1"/>
            <a:r>
              <a:rPr lang="nn-NO" dirty="0"/>
              <a:t>Vert delplanar «realitetsorientert» opp mot økonomi i planprosessen?</a:t>
            </a:r>
          </a:p>
          <a:p>
            <a:pPr lvl="1"/>
            <a:r>
              <a:rPr lang="nn-NO" dirty="0"/>
              <a:t>Er økonomiske konsekvensar av planane godt utgreidd og tydeleg presentert?</a:t>
            </a:r>
          </a:p>
          <a:p>
            <a:pPr lvl="1"/>
            <a:r>
              <a:rPr lang="nn-NO" dirty="0"/>
              <a:t>Er planprosessane slik at dei fangar opp både faglege og politiske mål og økonomisk realitet?</a:t>
            </a:r>
          </a:p>
          <a:p>
            <a:r>
              <a:rPr lang="nn-NO" dirty="0"/>
              <a:t>Økonomiplanen:</a:t>
            </a:r>
          </a:p>
          <a:p>
            <a:pPr lvl="1"/>
            <a:r>
              <a:rPr lang="nn-NO" dirty="0"/>
              <a:t>Er mål og verkemiddel i kommuneplan / delplanar synleggjort i økonomiplan?</a:t>
            </a:r>
          </a:p>
          <a:p>
            <a:pPr lvl="1"/>
            <a:r>
              <a:rPr lang="nn-NO" dirty="0"/>
              <a:t>Er tiltaka lagt inn? </a:t>
            </a:r>
          </a:p>
          <a:p>
            <a:pPr lvl="1"/>
            <a:r>
              <a:rPr lang="nn-NO" dirty="0"/>
              <a:t>Eventuelt klargjort kvifor ikkje?</a:t>
            </a:r>
          </a:p>
          <a:p>
            <a:endParaRPr lang="nn-NO" dirty="0"/>
          </a:p>
        </p:txBody>
      </p:sp>
    </p:spTree>
    <p:extLst>
      <p:ext uri="{BB962C8B-B14F-4D97-AF65-F5344CB8AC3E}">
        <p14:creationId xmlns:p14="http://schemas.microsoft.com/office/powerpoint/2010/main" val="2330539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Prinsipp for økonomistyringa</a:t>
            </a:r>
          </a:p>
        </p:txBody>
      </p:sp>
      <p:sp>
        <p:nvSpPr>
          <p:cNvPr id="3" name="Plassholder for innhold 2"/>
          <p:cNvSpPr>
            <a:spLocks noGrp="1"/>
          </p:cNvSpPr>
          <p:nvPr>
            <p:ph idx="1"/>
          </p:nvPr>
        </p:nvSpPr>
        <p:spPr/>
        <p:txBody>
          <a:bodyPr/>
          <a:lstStyle/>
          <a:p>
            <a:r>
              <a:rPr lang="nn-NO" dirty="0"/>
              <a:t>Samordna og realistiske planar for verksemd og økonomi</a:t>
            </a:r>
          </a:p>
          <a:p>
            <a:r>
              <a:rPr lang="nn-NO" dirty="0"/>
              <a:t>Ivareta kommunen si handleevne over tid</a:t>
            </a:r>
          </a:p>
          <a:p>
            <a:r>
              <a:rPr lang="nn-NO" dirty="0"/>
              <a:t>Årsbudsjettet er bindande</a:t>
            </a:r>
          </a:p>
          <a:p>
            <a:r>
              <a:rPr lang="nn-NO" dirty="0"/>
              <a:t>Rekneskapen skal vise all tilgang og bruk av midlar</a:t>
            </a:r>
          </a:p>
          <a:p>
            <a:r>
              <a:rPr lang="nn-NO" dirty="0"/>
              <a:t>All bruk av midlar skal dekkast inn</a:t>
            </a:r>
          </a:p>
          <a:p>
            <a:r>
              <a:rPr lang="nn-NO" dirty="0"/>
              <a:t>Ikkje lån til drift – berre lovleg til investeringar</a:t>
            </a:r>
          </a:p>
          <a:p>
            <a:r>
              <a:rPr lang="nn-NO" dirty="0"/>
              <a:t>Reglar om minimumsavdrag på lån</a:t>
            </a:r>
          </a:p>
        </p:txBody>
      </p:sp>
    </p:spTree>
    <p:extLst>
      <p:ext uri="{BB962C8B-B14F-4D97-AF65-F5344CB8AC3E}">
        <p14:creationId xmlns:p14="http://schemas.microsoft.com/office/powerpoint/2010/main" val="2507267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Administrativ styring gjennom året</a:t>
            </a:r>
          </a:p>
        </p:txBody>
      </p:sp>
      <p:sp>
        <p:nvSpPr>
          <p:cNvPr id="3" name="Plassholder for innhold 2"/>
          <p:cNvSpPr>
            <a:spLocks noGrp="1"/>
          </p:cNvSpPr>
          <p:nvPr>
            <p:ph idx="1"/>
          </p:nvPr>
        </p:nvSpPr>
        <p:spPr/>
        <p:txBody>
          <a:bodyPr/>
          <a:lstStyle/>
          <a:p>
            <a:r>
              <a:rPr lang="nn-NO" dirty="0"/>
              <a:t>Korleis administrasjonen jobbar internt</a:t>
            </a:r>
          </a:p>
          <a:p>
            <a:pPr lvl="1"/>
            <a:r>
              <a:rPr lang="nn-NO" dirty="0"/>
              <a:t>Fast rapportering til rådmann / økonomisjef?</a:t>
            </a:r>
          </a:p>
          <a:p>
            <a:pPr lvl="1"/>
            <a:r>
              <a:rPr lang="nn-NO" dirty="0"/>
              <a:t>Oppfølging av rapporteringa</a:t>
            </a:r>
          </a:p>
          <a:p>
            <a:pPr lvl="2"/>
            <a:r>
              <a:rPr lang="nn-NO" dirty="0"/>
              <a:t>Tar ein tak i utfordringar?</a:t>
            </a:r>
          </a:p>
          <a:p>
            <a:pPr lvl="2"/>
            <a:r>
              <a:rPr lang="nn-NO" dirty="0"/>
              <a:t>Vert utfordringar rapportert vidare?</a:t>
            </a:r>
          </a:p>
          <a:p>
            <a:pPr lvl="2"/>
            <a:r>
              <a:rPr lang="nn-NO" dirty="0"/>
              <a:t>Endring av budsjett?</a:t>
            </a:r>
          </a:p>
          <a:p>
            <a:pPr lvl="2"/>
            <a:r>
              <a:rPr lang="nn-NO" dirty="0"/>
              <a:t>Endring av teneste, organisering?</a:t>
            </a:r>
          </a:p>
          <a:p>
            <a:r>
              <a:rPr lang="nn-NO" dirty="0"/>
              <a:t>Treff ein godt med årsprognose i løpet av året?</a:t>
            </a:r>
          </a:p>
          <a:p>
            <a:endParaRPr lang="nn-NO" dirty="0"/>
          </a:p>
        </p:txBody>
      </p:sp>
    </p:spTree>
    <p:extLst>
      <p:ext uri="{BB962C8B-B14F-4D97-AF65-F5344CB8AC3E}">
        <p14:creationId xmlns:p14="http://schemas.microsoft.com/office/powerpoint/2010/main" val="142602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Folkevald styring gjennom året</a:t>
            </a:r>
          </a:p>
        </p:txBody>
      </p:sp>
      <p:sp>
        <p:nvSpPr>
          <p:cNvPr id="3" name="Plassholder for innhold 2"/>
          <p:cNvSpPr>
            <a:spLocks noGrp="1"/>
          </p:cNvSpPr>
          <p:nvPr>
            <p:ph idx="1"/>
          </p:nvPr>
        </p:nvSpPr>
        <p:spPr/>
        <p:txBody>
          <a:bodyPr/>
          <a:lstStyle/>
          <a:p>
            <a:r>
              <a:rPr lang="nn-NO" dirty="0"/>
              <a:t>Korleis er folkevalde organ involvert?</a:t>
            </a:r>
          </a:p>
          <a:p>
            <a:pPr lvl="1"/>
            <a:r>
              <a:rPr lang="nn-NO" dirty="0"/>
              <a:t>Kvartalsrapport / tertialrapport</a:t>
            </a:r>
          </a:p>
          <a:p>
            <a:pPr lvl="1"/>
            <a:r>
              <a:rPr lang="nn-NO" dirty="0"/>
              <a:t>Budsjettendringar</a:t>
            </a:r>
          </a:p>
          <a:p>
            <a:r>
              <a:rPr lang="nn-NO" dirty="0"/>
              <a:t>Kva rapporterer rådmannen?</a:t>
            </a:r>
          </a:p>
          <a:p>
            <a:r>
              <a:rPr lang="nn-NO" dirty="0"/>
              <a:t>Får rapporteringane konsekvensar?</a:t>
            </a:r>
          </a:p>
          <a:p>
            <a:pPr lvl="1"/>
            <a:r>
              <a:rPr lang="nn-NO" dirty="0"/>
              <a:t>Endra drift</a:t>
            </a:r>
          </a:p>
          <a:p>
            <a:pPr lvl="1"/>
            <a:r>
              <a:rPr lang="nn-NO" dirty="0"/>
              <a:t>Endra budsjett</a:t>
            </a:r>
          </a:p>
          <a:p>
            <a:pPr lvl="1"/>
            <a:r>
              <a:rPr lang="nn-NO" dirty="0"/>
              <a:t>På kort og/eller lang sikt?</a:t>
            </a:r>
          </a:p>
        </p:txBody>
      </p:sp>
    </p:spTree>
    <p:extLst>
      <p:ext uri="{BB962C8B-B14F-4D97-AF65-F5344CB8AC3E}">
        <p14:creationId xmlns:p14="http://schemas.microsoft.com/office/powerpoint/2010/main" val="2161197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Kommunerekneskap</a:t>
            </a:r>
          </a:p>
        </p:txBody>
      </p:sp>
      <p:sp>
        <p:nvSpPr>
          <p:cNvPr id="4" name="Plassholder for tekst 3"/>
          <p:cNvSpPr>
            <a:spLocks noGrp="1"/>
          </p:cNvSpPr>
          <p:nvPr>
            <p:ph type="body" idx="1"/>
          </p:nvPr>
        </p:nvSpPr>
        <p:spPr/>
        <p:txBody>
          <a:bodyPr/>
          <a:lstStyle/>
          <a:p>
            <a:r>
              <a:rPr lang="nn-NO" dirty="0"/>
              <a:t>Del 2</a:t>
            </a:r>
          </a:p>
        </p:txBody>
      </p:sp>
    </p:spTree>
    <p:extLst>
      <p:ext uri="{BB962C8B-B14F-4D97-AF65-F5344CB8AC3E}">
        <p14:creationId xmlns:p14="http://schemas.microsoft.com/office/powerpoint/2010/main" val="2077935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Forstå kommunen sin rekneskap</a:t>
            </a:r>
          </a:p>
        </p:txBody>
      </p:sp>
      <p:sp>
        <p:nvSpPr>
          <p:cNvPr id="3" name="Plassholder for innhold 2"/>
          <p:cNvSpPr>
            <a:spLocks noGrp="1"/>
          </p:cNvSpPr>
          <p:nvPr>
            <p:ph idx="1"/>
          </p:nvPr>
        </p:nvSpPr>
        <p:spPr/>
        <p:txBody>
          <a:bodyPr/>
          <a:lstStyle/>
          <a:p>
            <a:r>
              <a:rPr lang="nn-NO" dirty="0"/>
              <a:t>NB! Du må ikkje kunne noko spesielt om rekneskapen for å gjere ein god jobb i kontrollutvalet!</a:t>
            </a:r>
          </a:p>
          <a:p>
            <a:pPr lvl="1"/>
            <a:r>
              <a:rPr lang="nn-NO" dirty="0"/>
              <a:t>Det viktigaste er å bruke hjelparane som kan det…</a:t>
            </a:r>
          </a:p>
          <a:p>
            <a:r>
              <a:rPr lang="nn-NO" dirty="0"/>
              <a:t>Det kan likevel vere greitt å ha høyrt om nokre omgrep i rekneskapen..</a:t>
            </a:r>
          </a:p>
        </p:txBody>
      </p:sp>
    </p:spTree>
    <p:extLst>
      <p:ext uri="{BB962C8B-B14F-4D97-AF65-F5344CB8AC3E}">
        <p14:creationId xmlns:p14="http://schemas.microsoft.com/office/powerpoint/2010/main" val="143008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40772" y="1107838"/>
            <a:ext cx="8229600" cy="792162"/>
          </a:xfrm>
        </p:spPr>
        <p:txBody>
          <a:bodyPr/>
          <a:lstStyle/>
          <a:p>
            <a:r>
              <a:rPr lang="nn-NO" dirty="0"/>
              <a:t>Kontrollutvalet si rolle</a:t>
            </a:r>
          </a:p>
        </p:txBody>
      </p:sp>
      <p:sp>
        <p:nvSpPr>
          <p:cNvPr id="5" name="Plassholder for innhold 4"/>
          <p:cNvSpPr>
            <a:spLocks noGrp="1"/>
          </p:cNvSpPr>
          <p:nvPr>
            <p:ph idx="1"/>
          </p:nvPr>
        </p:nvSpPr>
        <p:spPr>
          <a:xfrm>
            <a:off x="442871" y="1772816"/>
            <a:ext cx="8229600" cy="4209331"/>
          </a:xfrm>
        </p:spPr>
        <p:txBody>
          <a:bodyPr/>
          <a:lstStyle/>
          <a:p>
            <a:r>
              <a:rPr lang="nn-NO" dirty="0"/>
              <a:t>Uttale til kommunestyret (kopi til formannskapet)</a:t>
            </a:r>
          </a:p>
          <a:p>
            <a:pPr lvl="1"/>
            <a:r>
              <a:rPr lang="nn-NO" dirty="0"/>
              <a:t>Utfører kontroll på vegner av kommunestyret </a:t>
            </a:r>
          </a:p>
          <a:p>
            <a:pPr lvl="1"/>
            <a:r>
              <a:rPr lang="nn-NO" dirty="0"/>
              <a:t>Er rekneskapen rett? (Utan vesentlege feil)</a:t>
            </a:r>
          </a:p>
          <a:p>
            <a:pPr lvl="1"/>
            <a:r>
              <a:rPr lang="nn-NO" dirty="0"/>
              <a:t>Bør kommunestyret godkjenne rekneskapen</a:t>
            </a:r>
          </a:p>
          <a:p>
            <a:r>
              <a:rPr lang="nn-NO" dirty="0"/>
              <a:t>Sekretariatet legg fram sak til kontrollutvalet</a:t>
            </a:r>
          </a:p>
          <a:p>
            <a:pPr lvl="1"/>
            <a:r>
              <a:rPr lang="nn-NO" dirty="0" err="1"/>
              <a:t>Revisjonsberetninga</a:t>
            </a:r>
            <a:r>
              <a:rPr lang="nn-NO" dirty="0"/>
              <a:t> og eventuelt andre opplysningar frå revisor er viktigaste saksgrunnlaget</a:t>
            </a:r>
          </a:p>
          <a:p>
            <a:pPr lvl="1"/>
            <a:r>
              <a:rPr lang="nn-NO" dirty="0"/>
              <a:t>Det varierer kor mykje kontrollutvala kommenterer andre ting enn godkjenning / ikkje godkjenning</a:t>
            </a:r>
          </a:p>
          <a:p>
            <a:r>
              <a:rPr lang="nn-NO" dirty="0"/>
              <a:t>Det er rådmannen som er ansvarleg for rekneskapen som vert lagt fram</a:t>
            </a:r>
          </a:p>
        </p:txBody>
      </p:sp>
    </p:spTree>
    <p:extLst>
      <p:ext uri="{BB962C8B-B14F-4D97-AF65-F5344CB8AC3E}">
        <p14:creationId xmlns:p14="http://schemas.microsoft.com/office/powerpoint/2010/main" val="581327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n-NO" dirty="0"/>
              <a:t>Kva inneheld rekneskapen?</a:t>
            </a:r>
          </a:p>
        </p:txBody>
      </p:sp>
      <p:sp>
        <p:nvSpPr>
          <p:cNvPr id="5" name="Plassholder for innhold 4"/>
          <p:cNvSpPr>
            <a:spLocks noGrp="1"/>
          </p:cNvSpPr>
          <p:nvPr>
            <p:ph idx="1"/>
          </p:nvPr>
        </p:nvSpPr>
        <p:spPr/>
        <p:txBody>
          <a:bodyPr/>
          <a:lstStyle/>
          <a:p>
            <a:r>
              <a:rPr lang="nn-NO" dirty="0"/>
              <a:t>Drift</a:t>
            </a:r>
          </a:p>
          <a:p>
            <a:r>
              <a:rPr lang="nn-NO" dirty="0"/>
              <a:t>Investering</a:t>
            </a:r>
          </a:p>
          <a:p>
            <a:r>
              <a:rPr lang="nn-NO" dirty="0"/>
              <a:t>Balanse</a:t>
            </a:r>
          </a:p>
          <a:p>
            <a:r>
              <a:rPr lang="nn-NO" dirty="0"/>
              <a:t>Faste oversikter</a:t>
            </a:r>
          </a:p>
          <a:p>
            <a:r>
              <a:rPr lang="nn-NO" dirty="0"/>
              <a:t>Notar </a:t>
            </a:r>
          </a:p>
          <a:p>
            <a:r>
              <a:rPr lang="nn-NO" dirty="0"/>
              <a:t>Presentasjon på same nivå som budsjettet vart vedteke</a:t>
            </a:r>
          </a:p>
          <a:p>
            <a:pPr lvl="1"/>
            <a:r>
              <a:rPr lang="nn-NO" dirty="0"/>
              <a:t>Kan dermed variere frå detaljpostar til netto pr ansvar</a:t>
            </a:r>
          </a:p>
          <a:p>
            <a:endParaRPr lang="nn-NO" dirty="0"/>
          </a:p>
        </p:txBody>
      </p:sp>
    </p:spTree>
    <p:extLst>
      <p:ext uri="{BB962C8B-B14F-4D97-AF65-F5344CB8AC3E}">
        <p14:creationId xmlns:p14="http://schemas.microsoft.com/office/powerpoint/2010/main" val="1530544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Økonomistyring og rekneskap</a:t>
            </a:r>
          </a:p>
        </p:txBody>
      </p:sp>
      <p:sp>
        <p:nvSpPr>
          <p:cNvPr id="3" name="Plassholder for innhold 2"/>
          <p:cNvSpPr>
            <a:spLocks noGrp="1"/>
          </p:cNvSpPr>
          <p:nvPr>
            <p:ph idx="1"/>
          </p:nvPr>
        </p:nvSpPr>
        <p:spPr/>
        <p:txBody>
          <a:bodyPr>
            <a:normAutofit/>
          </a:bodyPr>
          <a:lstStyle/>
          <a:p>
            <a:r>
              <a:rPr lang="nn-NO" dirty="0"/>
              <a:t>Del 1: Økonomistyring</a:t>
            </a:r>
          </a:p>
          <a:p>
            <a:pPr lvl="1"/>
            <a:r>
              <a:rPr lang="nn-NO" dirty="0" smtClean="0"/>
              <a:t>Aktørar</a:t>
            </a:r>
            <a:endParaRPr lang="nn-NO" dirty="0"/>
          </a:p>
          <a:p>
            <a:pPr lvl="1"/>
            <a:r>
              <a:rPr lang="nn-NO" dirty="0" smtClean="0"/>
              <a:t>Styringsinformasjon</a:t>
            </a:r>
            <a:endParaRPr lang="nn-NO" dirty="0"/>
          </a:p>
          <a:p>
            <a:pPr lvl="1"/>
            <a:r>
              <a:rPr lang="nn-NO" dirty="0" smtClean="0"/>
              <a:t>Plansamanheng</a:t>
            </a:r>
          </a:p>
          <a:p>
            <a:pPr lvl="1"/>
            <a:r>
              <a:rPr lang="nn-NO" dirty="0" smtClean="0"/>
              <a:t>Prinsipp for økonomistyring</a:t>
            </a:r>
            <a:endParaRPr lang="nn-NO" dirty="0"/>
          </a:p>
          <a:p>
            <a:r>
              <a:rPr lang="nn-NO" dirty="0"/>
              <a:t>Del 2: Rekneskap</a:t>
            </a:r>
          </a:p>
          <a:p>
            <a:pPr lvl="1"/>
            <a:r>
              <a:rPr lang="nn-NO" dirty="0" smtClean="0"/>
              <a:t>Kontrollutvalet si rolle</a:t>
            </a:r>
          </a:p>
          <a:p>
            <a:pPr lvl="1"/>
            <a:r>
              <a:rPr lang="nn-NO" dirty="0" smtClean="0"/>
              <a:t>Rekneskapsprinsipp</a:t>
            </a:r>
          </a:p>
          <a:p>
            <a:pPr lvl="1"/>
            <a:r>
              <a:rPr lang="nn-NO" dirty="0" smtClean="0"/>
              <a:t>Innhald i rekneskapen</a:t>
            </a:r>
          </a:p>
          <a:p>
            <a:pPr lvl="1"/>
            <a:endParaRPr lang="nn-NO" dirty="0" smtClean="0"/>
          </a:p>
          <a:p>
            <a:pPr lvl="1"/>
            <a:endParaRPr lang="nn-NO" dirty="0"/>
          </a:p>
          <a:p>
            <a:pPr marL="0" indent="0">
              <a:buNone/>
            </a:pPr>
            <a:endParaRPr lang="nn-NO" dirty="0"/>
          </a:p>
          <a:p>
            <a:pPr lvl="1"/>
            <a:endParaRPr lang="nn-NO" dirty="0"/>
          </a:p>
        </p:txBody>
      </p:sp>
    </p:spTree>
    <p:extLst>
      <p:ext uri="{BB962C8B-B14F-4D97-AF65-F5344CB8AC3E}">
        <p14:creationId xmlns:p14="http://schemas.microsoft.com/office/powerpoint/2010/main" val="281841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Prinsipp</a:t>
            </a:r>
          </a:p>
        </p:txBody>
      </p:sp>
      <p:sp>
        <p:nvSpPr>
          <p:cNvPr id="3" name="Plassholder for innhold 2"/>
          <p:cNvSpPr>
            <a:spLocks noGrp="1"/>
          </p:cNvSpPr>
          <p:nvPr>
            <p:ph idx="1"/>
          </p:nvPr>
        </p:nvSpPr>
        <p:spPr/>
        <p:txBody>
          <a:bodyPr/>
          <a:lstStyle/>
          <a:p>
            <a:r>
              <a:rPr lang="nn-NO" dirty="0"/>
              <a:t>Ein kommune </a:t>
            </a:r>
            <a:r>
              <a:rPr lang="nn-NO" u="sng" dirty="0"/>
              <a:t>yter</a:t>
            </a:r>
            <a:r>
              <a:rPr lang="nn-NO" dirty="0"/>
              <a:t> tenester. Ikkje </a:t>
            </a:r>
            <a:r>
              <a:rPr lang="nn-NO" u="sng" dirty="0"/>
              <a:t>sal</a:t>
            </a:r>
            <a:r>
              <a:rPr lang="nn-NO" dirty="0"/>
              <a:t> av tenester.</a:t>
            </a:r>
          </a:p>
          <a:p>
            <a:r>
              <a:rPr lang="nn-NO" dirty="0"/>
              <a:t>Pengane vert brukt til tenester. Ikkje skape overskot.</a:t>
            </a:r>
          </a:p>
          <a:p>
            <a:r>
              <a:rPr lang="nn-NO" dirty="0"/>
              <a:t>Staten fastset det meste av vilkåra</a:t>
            </a:r>
          </a:p>
          <a:p>
            <a:pPr lvl="1"/>
            <a:r>
              <a:rPr lang="nn-NO" dirty="0"/>
              <a:t>Inntektene</a:t>
            </a:r>
          </a:p>
          <a:p>
            <a:pPr lvl="1"/>
            <a:r>
              <a:rPr lang="nn-NO" dirty="0"/>
              <a:t>Tenestene</a:t>
            </a:r>
          </a:p>
          <a:p>
            <a:r>
              <a:rPr lang="nn-NO" dirty="0"/>
              <a:t>Kommunen kan ikkje slutte å yte tenester som «ikkje lønner seg»! </a:t>
            </a:r>
          </a:p>
          <a:p>
            <a:r>
              <a:rPr lang="nn-NO" dirty="0"/>
              <a:t>Ikkje eit mål å ha stort overskot. God økonomi er eit verkemiddel for å yte teneter.</a:t>
            </a:r>
          </a:p>
          <a:p>
            <a:endParaRPr lang="nn-NO" dirty="0"/>
          </a:p>
        </p:txBody>
      </p:sp>
    </p:spTree>
    <p:extLst>
      <p:ext uri="{BB962C8B-B14F-4D97-AF65-F5344CB8AC3E}">
        <p14:creationId xmlns:p14="http://schemas.microsoft.com/office/powerpoint/2010/main" val="1487502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Fristar</a:t>
            </a:r>
          </a:p>
        </p:txBody>
      </p:sp>
      <p:sp>
        <p:nvSpPr>
          <p:cNvPr id="3" name="Plassholder for innhold 2"/>
          <p:cNvSpPr>
            <a:spLocks noGrp="1"/>
          </p:cNvSpPr>
          <p:nvPr>
            <p:ph idx="1"/>
          </p:nvPr>
        </p:nvSpPr>
        <p:spPr/>
        <p:txBody>
          <a:bodyPr/>
          <a:lstStyle/>
          <a:p>
            <a:r>
              <a:rPr lang="nn-NO" dirty="0" err="1"/>
              <a:t>Avlegging</a:t>
            </a:r>
            <a:r>
              <a:rPr lang="nn-NO" dirty="0"/>
              <a:t> av rekneskap: 22. februar (15. februar etter gamal kommunelov)</a:t>
            </a:r>
          </a:p>
          <a:p>
            <a:r>
              <a:rPr lang="nn-NO" dirty="0" err="1"/>
              <a:t>Årsberetning</a:t>
            </a:r>
            <a:r>
              <a:rPr lang="nn-NO" dirty="0"/>
              <a:t>: 31. mars</a:t>
            </a:r>
          </a:p>
          <a:p>
            <a:r>
              <a:rPr lang="nn-NO" dirty="0" err="1"/>
              <a:t>Revisjonsberetning</a:t>
            </a:r>
            <a:r>
              <a:rPr lang="nn-NO" dirty="0"/>
              <a:t>: 15. april</a:t>
            </a:r>
          </a:p>
          <a:p>
            <a:r>
              <a:rPr lang="nn-NO" dirty="0"/>
              <a:t>Kommunestyret vedtek rekneskapen: 30. juni</a:t>
            </a:r>
          </a:p>
          <a:p>
            <a:endParaRPr lang="nn-NO" dirty="0"/>
          </a:p>
        </p:txBody>
      </p:sp>
    </p:spTree>
    <p:extLst>
      <p:ext uri="{BB962C8B-B14F-4D97-AF65-F5344CB8AC3E}">
        <p14:creationId xmlns:p14="http://schemas.microsoft.com/office/powerpoint/2010/main" val="3014859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Forskrift til ny kommunelov</a:t>
            </a:r>
          </a:p>
        </p:txBody>
      </p:sp>
      <p:sp>
        <p:nvSpPr>
          <p:cNvPr id="3" name="Plassholder for innhold 2"/>
          <p:cNvSpPr>
            <a:spLocks noGrp="1"/>
          </p:cNvSpPr>
          <p:nvPr>
            <p:ph idx="1"/>
          </p:nvPr>
        </p:nvSpPr>
        <p:spPr/>
        <p:txBody>
          <a:bodyPr/>
          <a:lstStyle/>
          <a:p>
            <a:r>
              <a:rPr lang="nn-NO" dirty="0"/>
              <a:t>Med det enkle namnet</a:t>
            </a:r>
          </a:p>
          <a:p>
            <a:pPr lvl="1"/>
            <a:r>
              <a:rPr lang="nn-NO" dirty="0"/>
              <a:t>«Forskrift om økonomiplan, årsbudsjett, årsregnskap og </a:t>
            </a:r>
            <a:r>
              <a:rPr lang="nn-NO" dirty="0" err="1"/>
              <a:t>årsberetning</a:t>
            </a:r>
            <a:r>
              <a:rPr lang="nn-NO" dirty="0"/>
              <a:t> for </a:t>
            </a:r>
            <a:r>
              <a:rPr lang="nn-NO" dirty="0" err="1"/>
              <a:t>kommuner</a:t>
            </a:r>
            <a:r>
              <a:rPr lang="nn-NO" dirty="0"/>
              <a:t> og </a:t>
            </a:r>
            <a:r>
              <a:rPr lang="nn-NO" dirty="0" err="1"/>
              <a:t>fylkeskommuner</a:t>
            </a:r>
            <a:r>
              <a:rPr lang="nn-NO" dirty="0"/>
              <a:t> mv.»</a:t>
            </a:r>
          </a:p>
          <a:p>
            <a:r>
              <a:rPr lang="nn-NO" dirty="0"/>
              <a:t>Reglar om blant anna:</a:t>
            </a:r>
          </a:p>
          <a:p>
            <a:pPr lvl="1"/>
            <a:r>
              <a:rPr lang="nn-NO" dirty="0"/>
              <a:t>Skilje mellom drift og investering</a:t>
            </a:r>
          </a:p>
          <a:p>
            <a:pPr lvl="1"/>
            <a:r>
              <a:rPr lang="nn-NO" dirty="0"/>
              <a:t>Balansepostar</a:t>
            </a:r>
          </a:p>
          <a:p>
            <a:pPr lvl="1"/>
            <a:r>
              <a:rPr lang="nn-NO" dirty="0"/>
              <a:t>Avslutning av rekneskapen</a:t>
            </a:r>
          </a:p>
          <a:p>
            <a:pPr lvl="1"/>
            <a:r>
              <a:rPr lang="nn-NO" dirty="0"/>
              <a:t>Obligatoriske oppstillingar</a:t>
            </a:r>
          </a:p>
          <a:p>
            <a:r>
              <a:rPr lang="nn-NO" dirty="0">
                <a:solidFill>
                  <a:srgbClr val="FF0000"/>
                </a:solidFill>
              </a:rPr>
              <a:t>NB! Kontrollutvalet har revisor og sekretariat til å kjenne detaljane.</a:t>
            </a:r>
          </a:p>
          <a:p>
            <a:endParaRPr lang="nn-NO" dirty="0"/>
          </a:p>
        </p:txBody>
      </p:sp>
    </p:spTree>
    <p:extLst>
      <p:ext uri="{BB962C8B-B14F-4D97-AF65-F5344CB8AC3E}">
        <p14:creationId xmlns:p14="http://schemas.microsoft.com/office/powerpoint/2010/main" val="3577367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052736"/>
            <a:ext cx="8229600" cy="792162"/>
          </a:xfrm>
        </p:spPr>
        <p:txBody>
          <a:bodyPr/>
          <a:lstStyle/>
          <a:p>
            <a:r>
              <a:rPr lang="nn-NO" dirty="0"/>
              <a:t>Investeringsdelen</a:t>
            </a:r>
          </a:p>
        </p:txBody>
      </p:sp>
      <p:sp>
        <p:nvSpPr>
          <p:cNvPr id="3" name="Plassholder for innhold 2"/>
          <p:cNvSpPr>
            <a:spLocks noGrp="1"/>
          </p:cNvSpPr>
          <p:nvPr>
            <p:ph idx="1"/>
          </p:nvPr>
        </p:nvSpPr>
        <p:spPr>
          <a:xfrm>
            <a:off x="457200" y="1700808"/>
            <a:ext cx="8229600" cy="4824536"/>
          </a:xfrm>
        </p:spPr>
        <p:txBody>
          <a:bodyPr/>
          <a:lstStyle/>
          <a:p>
            <a:r>
              <a:rPr lang="nb-NO" dirty="0"/>
              <a:t>Investering </a:t>
            </a:r>
            <a:r>
              <a:rPr lang="nb-NO" dirty="0" err="1"/>
              <a:t>femnar</a:t>
            </a:r>
            <a:r>
              <a:rPr lang="nb-NO" dirty="0"/>
              <a:t> om (forskrifta):</a:t>
            </a:r>
          </a:p>
          <a:p>
            <a:pPr marL="400050" lvl="1" indent="0">
              <a:spcBef>
                <a:spcPts val="0"/>
              </a:spcBef>
              <a:buNone/>
            </a:pPr>
            <a:r>
              <a:rPr lang="nb-NO" sz="1800" i="1" dirty="0"/>
              <a:t>a)	utgifter til investeringer i anleggsmidler og inntekter knyttet til anskaffelser av anleggsmidler</a:t>
            </a:r>
          </a:p>
          <a:p>
            <a:pPr marL="400050" lvl="1" indent="0">
              <a:spcBef>
                <a:spcPts val="0"/>
              </a:spcBef>
              <a:buNone/>
            </a:pPr>
            <a:r>
              <a:rPr lang="nb-NO" sz="1800" i="1" dirty="0"/>
              <a:t>b)	inntekter fra salg av anleggsmidler og utgifter knyttet til salg av anleggsmidler</a:t>
            </a:r>
          </a:p>
          <a:p>
            <a:pPr marL="400050" lvl="1" indent="0">
              <a:spcBef>
                <a:spcPts val="0"/>
              </a:spcBef>
              <a:buNone/>
            </a:pPr>
            <a:r>
              <a:rPr lang="nb-NO" sz="1800" i="1" dirty="0"/>
              <a:t>c)	bruk av lån</a:t>
            </a:r>
          </a:p>
          <a:p>
            <a:pPr marL="400050" lvl="1" indent="0">
              <a:spcBef>
                <a:spcPts val="0"/>
              </a:spcBef>
              <a:buNone/>
            </a:pPr>
            <a:r>
              <a:rPr lang="nb-NO" sz="1800" i="1" dirty="0"/>
              <a:t>d)	utlån og mottatte avdrag på utlån</a:t>
            </a:r>
          </a:p>
          <a:p>
            <a:pPr marL="400050" lvl="1" indent="0">
              <a:spcBef>
                <a:spcPts val="0"/>
              </a:spcBef>
              <a:buNone/>
            </a:pPr>
            <a:r>
              <a:rPr lang="nb-NO" sz="1800" i="1" dirty="0"/>
              <a:t>e)	overføring fra drift</a:t>
            </a:r>
          </a:p>
          <a:p>
            <a:pPr marL="400050" lvl="1" indent="0">
              <a:spcBef>
                <a:spcPts val="0"/>
              </a:spcBef>
              <a:buNone/>
            </a:pPr>
            <a:r>
              <a:rPr lang="nb-NO" sz="1800" i="1" dirty="0"/>
              <a:t>f)	bruk av og avsetninger til investeringsfond</a:t>
            </a:r>
          </a:p>
          <a:p>
            <a:pPr marL="400050" lvl="1" indent="0">
              <a:spcBef>
                <a:spcPts val="0"/>
              </a:spcBef>
              <a:buNone/>
            </a:pPr>
            <a:r>
              <a:rPr lang="nb-NO" sz="1800" i="1" dirty="0"/>
              <a:t>g)	dekning av tidligere års udekket beløp.</a:t>
            </a:r>
          </a:p>
          <a:p>
            <a:pPr>
              <a:spcBef>
                <a:spcPts val="0"/>
              </a:spcBef>
            </a:pPr>
            <a:endParaRPr lang="nb-NO" sz="1800" i="1" dirty="0"/>
          </a:p>
          <a:p>
            <a:pPr marL="0" indent="0">
              <a:spcBef>
                <a:spcPts val="0"/>
              </a:spcBef>
              <a:buNone/>
            </a:pPr>
            <a:r>
              <a:rPr lang="nb-NO" sz="1800" i="1" dirty="0"/>
              <a:t>Økonomiplanens investeringsdel, investeringsbudsjettet og investeringsregnskapet skal også omfatte</a:t>
            </a:r>
          </a:p>
          <a:p>
            <a:pPr marL="400050" lvl="1" indent="0">
              <a:spcBef>
                <a:spcPts val="0"/>
              </a:spcBef>
              <a:buNone/>
            </a:pPr>
            <a:r>
              <a:rPr lang="nb-NO" sz="1800" i="1" dirty="0"/>
              <a:t>a)	tilskudd til andres investeringer når det følger av § 2-4</a:t>
            </a:r>
          </a:p>
          <a:p>
            <a:pPr marL="400050" lvl="1" indent="0">
              <a:spcBef>
                <a:spcPts val="0"/>
              </a:spcBef>
              <a:buNone/>
            </a:pPr>
            <a:r>
              <a:rPr lang="nb-NO" sz="1800" i="1" dirty="0"/>
              <a:t>b)	avdrag på lån når det følger av § 2-5</a:t>
            </a:r>
          </a:p>
          <a:p>
            <a:pPr marL="400050" lvl="1" indent="0">
              <a:spcBef>
                <a:spcPts val="0"/>
              </a:spcBef>
              <a:buNone/>
            </a:pPr>
            <a:r>
              <a:rPr lang="nb-NO" sz="1800" i="1" dirty="0"/>
              <a:t>c)	utbytte og uttak av kapital fra selskaper når det følger av § 2-8.</a:t>
            </a:r>
            <a:endParaRPr lang="nn-NO" sz="1800" i="1" dirty="0"/>
          </a:p>
        </p:txBody>
      </p:sp>
    </p:spTree>
    <p:extLst>
      <p:ext uri="{BB962C8B-B14F-4D97-AF65-F5344CB8AC3E}">
        <p14:creationId xmlns:p14="http://schemas.microsoft.com/office/powerpoint/2010/main" val="2960125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Nøkkeltal</a:t>
            </a:r>
          </a:p>
        </p:txBody>
      </p:sp>
      <p:sp>
        <p:nvSpPr>
          <p:cNvPr id="3" name="Plassholder for innhold 2"/>
          <p:cNvSpPr>
            <a:spLocks noGrp="1"/>
          </p:cNvSpPr>
          <p:nvPr>
            <p:ph idx="1"/>
          </p:nvPr>
        </p:nvSpPr>
        <p:spPr/>
        <p:txBody>
          <a:bodyPr/>
          <a:lstStyle/>
          <a:p>
            <a:r>
              <a:rPr lang="nn-NO" dirty="0"/>
              <a:t>Etter ny kommunelov skal kommunestyret vedta </a:t>
            </a:r>
          </a:p>
          <a:p>
            <a:pPr lvl="1"/>
            <a:r>
              <a:rPr lang="nb-NO" dirty="0"/>
              <a:t>finansielle måltall for utviklingen av kommunens eller fylkeskommunens økonomi</a:t>
            </a:r>
          </a:p>
          <a:p>
            <a:r>
              <a:rPr lang="nn-NO" dirty="0"/>
              <a:t>Samanlikning mellom kommunar:</a:t>
            </a:r>
          </a:p>
          <a:p>
            <a:pPr lvl="1"/>
            <a:r>
              <a:rPr lang="nn-NO" dirty="0"/>
              <a:t>Netto driftsresultat i prosent av driftsinntektene. Minst 1,75% er ein mal for sunn økonomi. </a:t>
            </a:r>
          </a:p>
          <a:p>
            <a:pPr lvl="1"/>
            <a:r>
              <a:rPr lang="nn-NO" dirty="0"/>
              <a:t>Langsiktig gjeld: I prosent av driftsinntektene. Landssnitt på ca 97% i 2018. </a:t>
            </a:r>
          </a:p>
          <a:p>
            <a:pPr lvl="1"/>
            <a:r>
              <a:rPr lang="nn-NO" dirty="0"/>
              <a:t> Disposisjonsfond: I prosent av driftsinntektene. Landssnitt på ca 10% i 2017.</a:t>
            </a:r>
          </a:p>
          <a:p>
            <a:endParaRPr lang="nn-NO" dirty="0"/>
          </a:p>
        </p:txBody>
      </p:sp>
    </p:spTree>
    <p:extLst>
      <p:ext uri="{BB962C8B-B14F-4D97-AF65-F5344CB8AC3E}">
        <p14:creationId xmlns:p14="http://schemas.microsoft.com/office/powerpoint/2010/main" val="3496219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Avskriving og avdrag</a:t>
            </a:r>
          </a:p>
        </p:txBody>
      </p:sp>
      <p:sp>
        <p:nvSpPr>
          <p:cNvPr id="3" name="Plassholder for innhold 2"/>
          <p:cNvSpPr>
            <a:spLocks noGrp="1"/>
          </p:cNvSpPr>
          <p:nvPr>
            <p:ph idx="1"/>
          </p:nvPr>
        </p:nvSpPr>
        <p:spPr/>
        <p:txBody>
          <a:bodyPr/>
          <a:lstStyle/>
          <a:p>
            <a:r>
              <a:rPr lang="nn-NO" dirty="0"/>
              <a:t>Avskriving har ikkje resultatverknad</a:t>
            </a:r>
          </a:p>
          <a:p>
            <a:pPr lvl="1"/>
            <a:r>
              <a:rPr lang="nn-NO" dirty="0"/>
              <a:t>Førast som utgift slik at du finn det i rekneskapen</a:t>
            </a:r>
          </a:p>
          <a:p>
            <a:pPr lvl="1"/>
            <a:r>
              <a:rPr lang="nn-NO" dirty="0"/>
              <a:t>Men har ein tilsvarande </a:t>
            </a:r>
            <a:r>
              <a:rPr lang="nn-NO" dirty="0" err="1"/>
              <a:t>motpost</a:t>
            </a:r>
            <a:r>
              <a:rPr lang="nn-NO" dirty="0"/>
              <a:t> på inntektssida</a:t>
            </a:r>
          </a:p>
          <a:p>
            <a:r>
              <a:rPr lang="nn-NO" dirty="0"/>
              <a:t>I kommunerekneskapen er det </a:t>
            </a:r>
            <a:r>
              <a:rPr lang="nn-NO" dirty="0">
                <a:solidFill>
                  <a:srgbClr val="FF0000"/>
                </a:solidFill>
              </a:rPr>
              <a:t>betalte avdrag </a:t>
            </a:r>
            <a:r>
              <a:rPr lang="nn-NO" dirty="0"/>
              <a:t>som har resultatverknad</a:t>
            </a:r>
          </a:p>
          <a:p>
            <a:r>
              <a:rPr lang="nn-NO" dirty="0"/>
              <a:t>Reglane om avskriving er viktige for at balanseverdiane skal vere reelle.</a:t>
            </a:r>
          </a:p>
        </p:txBody>
      </p:sp>
    </p:spTree>
    <p:extLst>
      <p:ext uri="{BB962C8B-B14F-4D97-AF65-F5344CB8AC3E}">
        <p14:creationId xmlns:p14="http://schemas.microsoft.com/office/powerpoint/2010/main" val="2761117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9299" y="1124744"/>
            <a:ext cx="8229600" cy="792162"/>
          </a:xfrm>
        </p:spPr>
        <p:txBody>
          <a:bodyPr/>
          <a:lstStyle/>
          <a:p>
            <a:r>
              <a:rPr lang="nn-NO" dirty="0"/>
              <a:t>Avdrag på lån</a:t>
            </a:r>
          </a:p>
        </p:txBody>
      </p:sp>
      <p:sp>
        <p:nvSpPr>
          <p:cNvPr id="3" name="Plassholder for innhold 2"/>
          <p:cNvSpPr>
            <a:spLocks noGrp="1"/>
          </p:cNvSpPr>
          <p:nvPr>
            <p:ph idx="1"/>
          </p:nvPr>
        </p:nvSpPr>
        <p:spPr>
          <a:xfrm>
            <a:off x="323528" y="1988840"/>
            <a:ext cx="8229600" cy="4536504"/>
          </a:xfrm>
        </p:spPr>
        <p:txBody>
          <a:bodyPr/>
          <a:lstStyle/>
          <a:p>
            <a:r>
              <a:rPr lang="nb-NO" dirty="0"/>
              <a:t>Avdraga skal </a:t>
            </a:r>
            <a:r>
              <a:rPr lang="nb-NO" dirty="0" err="1"/>
              <a:t>vere</a:t>
            </a:r>
            <a:r>
              <a:rPr lang="nb-NO" dirty="0"/>
              <a:t> minst like store som avskrivinga</a:t>
            </a:r>
          </a:p>
          <a:p>
            <a:pPr lvl="1"/>
            <a:r>
              <a:rPr lang="nb-NO" dirty="0"/>
              <a:t>Den andelen av investeringa som er finansiert med lån</a:t>
            </a:r>
          </a:p>
          <a:p>
            <a:r>
              <a:rPr lang="nb-NO" dirty="0"/>
              <a:t>§ 14-18 i ny kommunelov:</a:t>
            </a:r>
          </a:p>
          <a:p>
            <a:pPr lvl="1"/>
            <a:r>
              <a:rPr lang="nb-NO" sz="2000" i="1" dirty="0"/>
              <a:t>Lån til formål som er nevnt i § 14-15 første og andre ledd og § 14-16, skal avdras årlig. Avdragene skal samlet være minst lik størrelsen på kommunens eller fylkeskommunens avskrivninger i regnskapsåret, justert for forholdet mellom størrelsen på lånegjelden og størrelsen på kommunens eller fylkeskommunens avskrivbare anleggsmidler. Justeringen etter andre punktum skal gjøres ut fra lånegjeldens og anleggsmidlenes bokførte verdi ved inngangen av regnskapsåret.</a:t>
            </a:r>
            <a:endParaRPr lang="nn-NO" sz="2000" i="1" dirty="0"/>
          </a:p>
        </p:txBody>
      </p:sp>
    </p:spTree>
    <p:extLst>
      <p:ext uri="{BB962C8B-B14F-4D97-AF65-F5344CB8AC3E}">
        <p14:creationId xmlns:p14="http://schemas.microsoft.com/office/powerpoint/2010/main" val="2887876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Avskrivingstid jf forskrift</a:t>
            </a:r>
          </a:p>
        </p:txBody>
      </p:sp>
      <p:sp>
        <p:nvSpPr>
          <p:cNvPr id="3" name="Plassholder for innhold 2"/>
          <p:cNvSpPr>
            <a:spLocks noGrp="1"/>
          </p:cNvSpPr>
          <p:nvPr>
            <p:ph idx="1"/>
          </p:nvPr>
        </p:nvSpPr>
        <p:spPr/>
        <p:txBody>
          <a:bodyPr/>
          <a:lstStyle/>
          <a:p>
            <a:r>
              <a:rPr lang="nn-NO" sz="2000" dirty="0"/>
              <a:t>a)	</a:t>
            </a:r>
            <a:r>
              <a:rPr lang="nn-NO" sz="2000" dirty="0">
                <a:solidFill>
                  <a:srgbClr val="FF0000"/>
                </a:solidFill>
              </a:rPr>
              <a:t>5 år </a:t>
            </a:r>
            <a:r>
              <a:rPr lang="nn-NO" sz="2000" dirty="0"/>
              <a:t>for IKT-utstyr og programvare, kontormaskiner, og </a:t>
            </a:r>
            <a:r>
              <a:rPr lang="nn-NO" sz="2000" dirty="0" err="1"/>
              <a:t>lignende</a:t>
            </a:r>
            <a:endParaRPr lang="nn-NO" sz="2000" dirty="0"/>
          </a:p>
          <a:p>
            <a:r>
              <a:rPr lang="nn-NO" sz="2000" dirty="0"/>
              <a:t>b)	</a:t>
            </a:r>
            <a:r>
              <a:rPr lang="nn-NO" sz="2000" dirty="0">
                <a:solidFill>
                  <a:srgbClr val="FF0000"/>
                </a:solidFill>
              </a:rPr>
              <a:t>10 år </a:t>
            </a:r>
            <a:r>
              <a:rPr lang="nn-NO" sz="2000" dirty="0"/>
              <a:t>for inventar og </a:t>
            </a:r>
            <a:r>
              <a:rPr lang="nn-NO" sz="2000" dirty="0" err="1"/>
              <a:t>innredning</a:t>
            </a:r>
            <a:r>
              <a:rPr lang="nn-NO" sz="2000" dirty="0"/>
              <a:t>, større utstyr, verktøy og maskiner, </a:t>
            </a:r>
            <a:r>
              <a:rPr lang="nn-NO" sz="2000" dirty="0" err="1"/>
              <a:t>kjøretøy</a:t>
            </a:r>
            <a:r>
              <a:rPr lang="nn-NO" sz="2000" dirty="0"/>
              <a:t>, og </a:t>
            </a:r>
            <a:r>
              <a:rPr lang="nn-NO" sz="2000" dirty="0" err="1"/>
              <a:t>lignende</a:t>
            </a:r>
            <a:endParaRPr lang="nn-NO" sz="2000" dirty="0"/>
          </a:p>
          <a:p>
            <a:r>
              <a:rPr lang="nn-NO" sz="2000" dirty="0"/>
              <a:t>c)	</a:t>
            </a:r>
            <a:r>
              <a:rPr lang="nn-NO" sz="2000" dirty="0">
                <a:solidFill>
                  <a:srgbClr val="FF0000"/>
                </a:solidFill>
              </a:rPr>
              <a:t>20 år </a:t>
            </a:r>
            <a:r>
              <a:rPr lang="nn-NO" sz="2000" dirty="0"/>
              <a:t>for brannbiler og andre større nyttekjøretøy, større anleggsmaskiner, </a:t>
            </a:r>
            <a:r>
              <a:rPr lang="nn-NO" sz="2000" dirty="0" err="1"/>
              <a:t>båter</a:t>
            </a:r>
            <a:r>
              <a:rPr lang="nn-NO" sz="2000" dirty="0"/>
              <a:t> og </a:t>
            </a:r>
            <a:r>
              <a:rPr lang="nn-NO" sz="2000" dirty="0" err="1"/>
              <a:t>ferger</a:t>
            </a:r>
            <a:r>
              <a:rPr lang="nn-NO" sz="2000" dirty="0"/>
              <a:t>, og </a:t>
            </a:r>
            <a:r>
              <a:rPr lang="nn-NO" sz="2000" dirty="0" err="1"/>
              <a:t>lignende</a:t>
            </a:r>
            <a:endParaRPr lang="nn-NO" sz="2000" dirty="0"/>
          </a:p>
          <a:p>
            <a:r>
              <a:rPr lang="nn-NO" sz="2000" dirty="0"/>
              <a:t>d)	</a:t>
            </a:r>
            <a:r>
              <a:rPr lang="nn-NO" sz="2000" dirty="0">
                <a:solidFill>
                  <a:srgbClr val="FF0000"/>
                </a:solidFill>
              </a:rPr>
              <a:t>40 år </a:t>
            </a:r>
            <a:r>
              <a:rPr lang="nn-NO" sz="2000" dirty="0"/>
              <a:t>for </a:t>
            </a:r>
            <a:r>
              <a:rPr lang="nn-NO" sz="2000" dirty="0" err="1"/>
              <a:t>barnehagelokaler</a:t>
            </a:r>
            <a:r>
              <a:rPr lang="nn-NO" sz="2000" dirty="0"/>
              <a:t>, </a:t>
            </a:r>
            <a:r>
              <a:rPr lang="nn-NO" sz="2000" dirty="0" err="1"/>
              <a:t>skolelokaler</a:t>
            </a:r>
            <a:r>
              <a:rPr lang="nn-NO" sz="2000" dirty="0"/>
              <a:t>, idrettshaller og idrettsanlegg, </a:t>
            </a:r>
            <a:r>
              <a:rPr lang="nn-NO" sz="2000" dirty="0" err="1"/>
              <a:t>boliger</a:t>
            </a:r>
            <a:r>
              <a:rPr lang="nn-NO" sz="2000" dirty="0"/>
              <a:t> og </a:t>
            </a:r>
            <a:r>
              <a:rPr lang="nn-NO" sz="2000" dirty="0" err="1"/>
              <a:t>lokaler</a:t>
            </a:r>
            <a:r>
              <a:rPr lang="nn-NO" sz="2000" dirty="0"/>
              <a:t> til </a:t>
            </a:r>
            <a:r>
              <a:rPr lang="nn-NO" sz="2000" dirty="0" err="1"/>
              <a:t>bofellesskap</a:t>
            </a:r>
            <a:r>
              <a:rPr lang="nn-NO" sz="2000" dirty="0"/>
              <a:t>, veger og parkeringsplasser, </a:t>
            </a:r>
            <a:r>
              <a:rPr lang="nn-NO" sz="2000" dirty="0" err="1"/>
              <a:t>terminalbygninger</a:t>
            </a:r>
            <a:r>
              <a:rPr lang="nn-NO" sz="2000" dirty="0"/>
              <a:t>, kaier og </a:t>
            </a:r>
            <a:r>
              <a:rPr lang="nn-NO" sz="2000" dirty="0" err="1"/>
              <a:t>kaianlegg</a:t>
            </a:r>
            <a:r>
              <a:rPr lang="nn-NO" sz="2000" dirty="0"/>
              <a:t>, forbrenningsanlegg, </a:t>
            </a:r>
            <a:r>
              <a:rPr lang="nn-NO" sz="2000" dirty="0" err="1"/>
              <a:t>renseanlegg</a:t>
            </a:r>
            <a:r>
              <a:rPr lang="nn-NO" sz="2000" dirty="0"/>
              <a:t>, pumpestasjoner, </a:t>
            </a:r>
            <a:r>
              <a:rPr lang="nn-NO" sz="2000" dirty="0" err="1"/>
              <a:t>høydebasseng</a:t>
            </a:r>
            <a:r>
              <a:rPr lang="nn-NO" sz="2000" dirty="0"/>
              <a:t> og </a:t>
            </a:r>
            <a:r>
              <a:rPr lang="nn-NO" sz="2000" dirty="0" err="1"/>
              <a:t>ledningsnett</a:t>
            </a:r>
            <a:r>
              <a:rPr lang="nn-NO" sz="2000" dirty="0"/>
              <a:t>, og </a:t>
            </a:r>
            <a:r>
              <a:rPr lang="nn-NO" sz="2000" dirty="0" err="1"/>
              <a:t>lignende</a:t>
            </a:r>
            <a:endParaRPr lang="nn-NO" sz="2000" dirty="0"/>
          </a:p>
          <a:p>
            <a:r>
              <a:rPr lang="nn-NO" sz="2000" dirty="0"/>
              <a:t>e)	</a:t>
            </a:r>
            <a:r>
              <a:rPr lang="nn-NO" sz="2000" dirty="0">
                <a:solidFill>
                  <a:srgbClr val="FF0000"/>
                </a:solidFill>
              </a:rPr>
              <a:t>50 år </a:t>
            </a:r>
            <a:r>
              <a:rPr lang="nn-NO" sz="2000" dirty="0"/>
              <a:t>for </a:t>
            </a:r>
            <a:r>
              <a:rPr lang="nn-NO" sz="2000" dirty="0" err="1"/>
              <a:t>administrasjonslokaler</a:t>
            </a:r>
            <a:r>
              <a:rPr lang="nn-NO" sz="2000" dirty="0"/>
              <a:t>, </a:t>
            </a:r>
            <a:r>
              <a:rPr lang="nn-NO" sz="2000" dirty="0" err="1"/>
              <a:t>institusjonslokaler</a:t>
            </a:r>
            <a:r>
              <a:rPr lang="nn-NO" sz="2000" dirty="0"/>
              <a:t>, kulturbygg, lagerbygg, brannstasjoner, og </a:t>
            </a:r>
            <a:r>
              <a:rPr lang="nn-NO" sz="2000" dirty="0" err="1"/>
              <a:t>lignende</a:t>
            </a:r>
            <a:r>
              <a:rPr lang="nn-NO" sz="2000" dirty="0"/>
              <a:t>.</a:t>
            </a:r>
          </a:p>
        </p:txBody>
      </p:sp>
    </p:spTree>
    <p:extLst>
      <p:ext uri="{BB962C8B-B14F-4D97-AF65-F5344CB8AC3E}">
        <p14:creationId xmlns:p14="http://schemas.microsoft.com/office/powerpoint/2010/main" val="4280458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Sjølvkost</a:t>
            </a:r>
          </a:p>
        </p:txBody>
      </p:sp>
      <p:sp>
        <p:nvSpPr>
          <p:cNvPr id="3" name="Plassholder for innhold 2"/>
          <p:cNvSpPr>
            <a:spLocks noGrp="1"/>
          </p:cNvSpPr>
          <p:nvPr>
            <p:ph idx="1"/>
          </p:nvPr>
        </p:nvSpPr>
        <p:spPr/>
        <p:txBody>
          <a:bodyPr/>
          <a:lstStyle/>
          <a:p>
            <a:r>
              <a:rPr lang="nn-NO" dirty="0"/>
              <a:t>Kapittel 15 i ny kommunelov (utdrag):</a:t>
            </a:r>
          </a:p>
          <a:p>
            <a:r>
              <a:rPr lang="nb-NO" sz="2400" i="1" dirty="0"/>
              <a:t>Samlet selvkost skal fastsettes ut fra følgende prinsipper:</a:t>
            </a:r>
          </a:p>
          <a:p>
            <a:pPr marL="400050" lvl="1" indent="0">
              <a:buNone/>
            </a:pPr>
            <a:r>
              <a:rPr lang="nb-NO" sz="1900" i="1" dirty="0"/>
              <a:t>a)	Kostnadene skal beregnes ut fra gjennomførte transaksjoner og anskaffelseskost.</a:t>
            </a:r>
          </a:p>
          <a:p>
            <a:pPr marL="400050" lvl="1" indent="0">
              <a:buNone/>
            </a:pPr>
            <a:r>
              <a:rPr lang="nb-NO" sz="1900" i="1" dirty="0"/>
              <a:t>b)	Investeringskostnadene skal beregnes ut fra avskrivningene på investeringene og beregnete rentekostnader.</a:t>
            </a:r>
          </a:p>
          <a:p>
            <a:pPr marL="857250" lvl="1" indent="-457200">
              <a:buAutoNum type="alphaLcParenR" startAt="3"/>
            </a:pPr>
            <a:r>
              <a:rPr lang="nb-NO" sz="1900" i="1" dirty="0"/>
              <a:t>Investeringskostnadene skal fordeles over den tiden investeringene forventes å være i bruk.</a:t>
            </a:r>
          </a:p>
          <a:p>
            <a:pPr marL="457200" indent="-457200"/>
            <a:r>
              <a:rPr lang="nb-NO" sz="2400" dirty="0"/>
              <a:t>Avgiftene kan </a:t>
            </a:r>
            <a:r>
              <a:rPr lang="nb-NO" sz="2400" dirty="0" err="1"/>
              <a:t>ikkje</a:t>
            </a:r>
            <a:r>
              <a:rPr lang="nb-NO" sz="2400" dirty="0"/>
              <a:t> subsidiere andre </a:t>
            </a:r>
            <a:r>
              <a:rPr lang="nb-NO" sz="2400" dirty="0" smtClean="0"/>
              <a:t>område</a:t>
            </a:r>
          </a:p>
          <a:p>
            <a:pPr marL="457200" indent="-457200"/>
            <a:r>
              <a:rPr lang="nb-NO" sz="2400" dirty="0" smtClean="0"/>
              <a:t>Gjeld </a:t>
            </a:r>
            <a:r>
              <a:rPr lang="nb-NO" sz="2400" dirty="0"/>
              <a:t>vatn, </a:t>
            </a:r>
            <a:r>
              <a:rPr lang="nb-NO" sz="2400" dirty="0" err="1"/>
              <a:t>avlaup</a:t>
            </a:r>
            <a:r>
              <a:rPr lang="nb-NO" sz="2400" dirty="0"/>
              <a:t> og renovasjon </a:t>
            </a:r>
            <a:endParaRPr lang="nb-NO" sz="2400" dirty="0" smtClean="0"/>
          </a:p>
          <a:p>
            <a:pPr marL="457200" indent="-457200"/>
            <a:r>
              <a:rPr lang="nb-NO" sz="2400" dirty="0" smtClean="0"/>
              <a:t>Kommunestyret kan vedta </a:t>
            </a:r>
            <a:r>
              <a:rPr lang="nb-NO" sz="2400" dirty="0" err="1" smtClean="0"/>
              <a:t>lågare</a:t>
            </a:r>
            <a:r>
              <a:rPr lang="nb-NO" sz="2400" dirty="0" smtClean="0"/>
              <a:t> enn 100% inndekking for vatn og </a:t>
            </a:r>
            <a:r>
              <a:rPr lang="nb-NO" sz="2400" dirty="0" err="1" smtClean="0"/>
              <a:t>avlaup</a:t>
            </a:r>
            <a:r>
              <a:rPr lang="nb-NO" sz="2400" dirty="0" smtClean="0"/>
              <a:t>. For renovasjon skal det </a:t>
            </a:r>
            <a:r>
              <a:rPr lang="nb-NO" sz="2400" dirty="0" err="1" smtClean="0"/>
              <a:t>vere</a:t>
            </a:r>
            <a:r>
              <a:rPr lang="nb-NO" sz="2400" dirty="0" smtClean="0"/>
              <a:t> 100%.</a:t>
            </a:r>
            <a:endParaRPr lang="nn-NO" sz="2400" dirty="0"/>
          </a:p>
        </p:txBody>
      </p:sp>
    </p:spTree>
    <p:extLst>
      <p:ext uri="{BB962C8B-B14F-4D97-AF65-F5344CB8AC3E}">
        <p14:creationId xmlns:p14="http://schemas.microsoft.com/office/powerpoint/2010/main" val="2609062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Notar</a:t>
            </a:r>
          </a:p>
        </p:txBody>
      </p:sp>
      <p:sp>
        <p:nvSpPr>
          <p:cNvPr id="3" name="Plassholder for innhold 2"/>
          <p:cNvSpPr>
            <a:spLocks noGrp="1"/>
          </p:cNvSpPr>
          <p:nvPr>
            <p:ph idx="1"/>
          </p:nvPr>
        </p:nvSpPr>
        <p:spPr/>
        <p:txBody>
          <a:bodyPr/>
          <a:lstStyle/>
          <a:p>
            <a:r>
              <a:rPr lang="nn-NO" dirty="0"/>
              <a:t>Faste noteopplysningar om blant anna</a:t>
            </a:r>
          </a:p>
          <a:p>
            <a:pPr lvl="1"/>
            <a:r>
              <a:rPr lang="nn-NO" dirty="0"/>
              <a:t>Aksjar og eigedelar</a:t>
            </a:r>
          </a:p>
          <a:p>
            <a:pPr lvl="1"/>
            <a:r>
              <a:rPr lang="nn-NO" dirty="0"/>
              <a:t>Pensjon</a:t>
            </a:r>
          </a:p>
          <a:p>
            <a:pPr lvl="1"/>
            <a:r>
              <a:rPr lang="nn-NO" dirty="0"/>
              <a:t>Lån og </a:t>
            </a:r>
            <a:r>
              <a:rPr lang="nn-NO" dirty="0" err="1"/>
              <a:t>avdarg</a:t>
            </a:r>
            <a:endParaRPr lang="nn-NO" dirty="0"/>
          </a:p>
          <a:p>
            <a:pPr lvl="1"/>
            <a:r>
              <a:rPr lang="nn-NO" dirty="0"/>
              <a:t>Sjølvkostområda</a:t>
            </a:r>
          </a:p>
          <a:p>
            <a:pPr lvl="1"/>
            <a:r>
              <a:rPr lang="nn-NO" dirty="0"/>
              <a:t>Fond</a:t>
            </a:r>
          </a:p>
          <a:p>
            <a:r>
              <a:rPr lang="nn-NO" dirty="0"/>
              <a:t>Mykje nyttig informasjon om økonomien finn de dermed lettast i notane til rekneskapen.</a:t>
            </a:r>
          </a:p>
        </p:txBody>
      </p:sp>
    </p:spTree>
    <p:extLst>
      <p:ext uri="{BB962C8B-B14F-4D97-AF65-F5344CB8AC3E}">
        <p14:creationId xmlns:p14="http://schemas.microsoft.com/office/powerpoint/2010/main" val="2667559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Dokumentasjon</a:t>
            </a:r>
            <a:endParaRPr lang="nn-NO" dirty="0"/>
          </a:p>
        </p:txBody>
      </p:sp>
      <p:sp>
        <p:nvSpPr>
          <p:cNvPr id="3" name="Plassholder for innhold 2"/>
          <p:cNvSpPr>
            <a:spLocks noGrp="1"/>
          </p:cNvSpPr>
          <p:nvPr>
            <p:ph idx="1"/>
          </p:nvPr>
        </p:nvSpPr>
        <p:spPr/>
        <p:txBody>
          <a:bodyPr/>
          <a:lstStyle/>
          <a:p>
            <a:r>
              <a:rPr lang="nn-NO" dirty="0" smtClean="0">
                <a:hlinkClick r:id="rId2"/>
              </a:rPr>
              <a:t>Kommunelova</a:t>
            </a:r>
            <a:r>
              <a:rPr lang="nn-NO" dirty="0" smtClean="0"/>
              <a:t> (ny)</a:t>
            </a:r>
          </a:p>
          <a:p>
            <a:r>
              <a:rPr lang="nn-NO" dirty="0" smtClean="0">
                <a:hlinkClick r:id="rId3"/>
              </a:rPr>
              <a:t>Budsjett- og rekneskapsforskrifta</a:t>
            </a:r>
            <a:r>
              <a:rPr lang="nn-NO" dirty="0" smtClean="0"/>
              <a:t> (ny)</a:t>
            </a:r>
          </a:p>
          <a:p>
            <a:r>
              <a:rPr lang="nn-NO" dirty="0" smtClean="0">
                <a:hlinkClick r:id="rId4"/>
              </a:rPr>
              <a:t>Kontrollutvalsforskrifta</a:t>
            </a:r>
            <a:r>
              <a:rPr lang="nn-NO" dirty="0" smtClean="0"/>
              <a:t> (ny)</a:t>
            </a:r>
          </a:p>
          <a:p>
            <a:endParaRPr lang="nn-NO" dirty="0" smtClean="0"/>
          </a:p>
          <a:p>
            <a:endParaRPr lang="nn-NO" dirty="0"/>
          </a:p>
        </p:txBody>
      </p:sp>
    </p:spTree>
    <p:extLst>
      <p:ext uri="{BB962C8B-B14F-4D97-AF65-F5344CB8AC3E}">
        <p14:creationId xmlns:p14="http://schemas.microsoft.com/office/powerpoint/2010/main" val="1501166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7215" y="1107838"/>
            <a:ext cx="8229600" cy="792162"/>
          </a:xfrm>
        </p:spPr>
        <p:txBody>
          <a:bodyPr/>
          <a:lstStyle/>
          <a:p>
            <a:r>
              <a:rPr lang="nn-NO" dirty="0"/>
              <a:t>Meirforbruk / mindreforbruk</a:t>
            </a:r>
          </a:p>
        </p:txBody>
      </p:sp>
      <p:sp>
        <p:nvSpPr>
          <p:cNvPr id="3" name="Plassholder for innhold 2"/>
          <p:cNvSpPr>
            <a:spLocks noGrp="1"/>
          </p:cNvSpPr>
          <p:nvPr>
            <p:ph idx="1"/>
          </p:nvPr>
        </p:nvSpPr>
        <p:spPr>
          <a:xfrm>
            <a:off x="395536" y="1916832"/>
            <a:ext cx="8229600" cy="3992563"/>
          </a:xfrm>
        </p:spPr>
        <p:txBody>
          <a:bodyPr/>
          <a:lstStyle/>
          <a:p>
            <a:r>
              <a:rPr lang="nn-NO" dirty="0"/>
              <a:t>Botnlina i økonomisk oversikt «meirforbruk» eller «mindreforbruk»:</a:t>
            </a:r>
          </a:p>
          <a:p>
            <a:pPr lvl="1"/>
            <a:r>
              <a:rPr lang="nn-NO" dirty="0"/>
              <a:t>Kan ha mindreforbruk men høgare utgifter enn inntekter…</a:t>
            </a:r>
          </a:p>
          <a:p>
            <a:pPr lvl="1"/>
            <a:r>
              <a:rPr lang="nn-NO" dirty="0"/>
              <a:t>Kan også ha meirforbruk men høgare inntekter enn utgifter..</a:t>
            </a:r>
          </a:p>
          <a:p>
            <a:r>
              <a:rPr lang="nn-NO" dirty="0"/>
              <a:t>Netto driftsresultat er eit sikrare tal for det økonomiske resultatet</a:t>
            </a:r>
          </a:p>
          <a:p>
            <a:pPr lvl="1"/>
            <a:r>
              <a:rPr lang="nn-NO" dirty="0"/>
              <a:t>Held utanfor fondsbruk og avsetjing til fond</a:t>
            </a:r>
          </a:p>
          <a:p>
            <a:pPr lvl="1"/>
            <a:r>
              <a:rPr lang="nn-NO" dirty="0"/>
              <a:t>Det er dette som oftast vert brukt for å samanlikne kommunar og utvikling over tid</a:t>
            </a:r>
          </a:p>
        </p:txBody>
      </p:sp>
    </p:spTree>
    <p:extLst>
      <p:ext uri="{BB962C8B-B14F-4D97-AF65-F5344CB8AC3E}">
        <p14:creationId xmlns:p14="http://schemas.microsoft.com/office/powerpoint/2010/main" val="3766628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196752"/>
            <a:ext cx="8229600" cy="792162"/>
          </a:xfrm>
        </p:spPr>
        <p:txBody>
          <a:bodyPr/>
          <a:lstStyle/>
          <a:p>
            <a:r>
              <a:rPr lang="nn-NO" dirty="0"/>
              <a:t>Stryking ved avslutting av rekneskapen</a:t>
            </a:r>
          </a:p>
        </p:txBody>
      </p:sp>
      <p:sp>
        <p:nvSpPr>
          <p:cNvPr id="3" name="Plassholder for innhold 2"/>
          <p:cNvSpPr>
            <a:spLocks noGrp="1"/>
          </p:cNvSpPr>
          <p:nvPr>
            <p:ph idx="1"/>
          </p:nvPr>
        </p:nvSpPr>
        <p:spPr>
          <a:xfrm>
            <a:off x="457200" y="1988914"/>
            <a:ext cx="8229600" cy="3992563"/>
          </a:xfrm>
        </p:spPr>
        <p:txBody>
          <a:bodyPr/>
          <a:lstStyle/>
          <a:p>
            <a:r>
              <a:rPr lang="nn-NO" dirty="0" smtClean="0"/>
              <a:t>Det er bestemt ein del posteringar som skal gjerast ved avslutning av rekneskapen.</a:t>
            </a:r>
          </a:p>
          <a:p>
            <a:pPr lvl="1"/>
            <a:r>
              <a:rPr lang="nn-NO" dirty="0" smtClean="0"/>
              <a:t>Gjeld først og fremst ved underskot i rekneskapen.</a:t>
            </a:r>
          </a:p>
          <a:p>
            <a:r>
              <a:rPr lang="nn-NO" dirty="0" smtClean="0"/>
              <a:t>Hovudtrekk</a:t>
            </a:r>
            <a:r>
              <a:rPr lang="nn-NO" dirty="0"/>
              <a:t>:</a:t>
            </a:r>
          </a:p>
          <a:p>
            <a:pPr lvl="1"/>
            <a:r>
              <a:rPr lang="nn-NO" dirty="0"/>
              <a:t>Driftsrekneskapen vert saldert mot disposisjonsfond.</a:t>
            </a:r>
          </a:p>
          <a:p>
            <a:pPr lvl="1"/>
            <a:r>
              <a:rPr lang="nn-NO" dirty="0"/>
              <a:t>Investeringsrekneskapen vert saldert mot ubundne investeringsfond.</a:t>
            </a:r>
          </a:p>
          <a:p>
            <a:endParaRPr lang="nn-NO" dirty="0"/>
          </a:p>
        </p:txBody>
      </p:sp>
    </p:spTree>
    <p:extLst>
      <p:ext uri="{BB962C8B-B14F-4D97-AF65-F5344CB8AC3E}">
        <p14:creationId xmlns:p14="http://schemas.microsoft.com/office/powerpoint/2010/main" val="3332992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n-NO" dirty="0"/>
          </a:p>
        </p:txBody>
      </p:sp>
      <p:sp>
        <p:nvSpPr>
          <p:cNvPr id="3" name="Plassholder for innhold 2"/>
          <p:cNvSpPr>
            <a:spLocks noGrp="1"/>
          </p:cNvSpPr>
          <p:nvPr>
            <p:ph idx="1"/>
          </p:nvPr>
        </p:nvSpPr>
        <p:spPr/>
        <p:txBody>
          <a:bodyPr/>
          <a:lstStyle/>
          <a:p>
            <a:r>
              <a:rPr lang="nn-NO" dirty="0"/>
              <a:t>Desse budsjettpostane skal strykast ved </a:t>
            </a:r>
            <a:r>
              <a:rPr lang="nn-NO" u="sng" dirty="0"/>
              <a:t>meirforbruk:</a:t>
            </a:r>
          </a:p>
          <a:p>
            <a:pPr lvl="1"/>
            <a:r>
              <a:rPr lang="nn-NO" dirty="0"/>
              <a:t>Overføring til investering</a:t>
            </a:r>
          </a:p>
          <a:p>
            <a:pPr lvl="1"/>
            <a:r>
              <a:rPr lang="nn-NO" dirty="0"/>
              <a:t>Avsetjing til disposisjonsfond</a:t>
            </a:r>
          </a:p>
          <a:p>
            <a:pPr lvl="1"/>
            <a:r>
              <a:rPr lang="nn-NO" dirty="0"/>
              <a:t>Dekking av tidlegare underskot</a:t>
            </a:r>
          </a:p>
          <a:p>
            <a:r>
              <a:rPr lang="nn-NO" dirty="0"/>
              <a:t>Alle disposisjonsfond skal strykast før det vert underskot til dekking seinare år.</a:t>
            </a:r>
          </a:p>
        </p:txBody>
      </p:sp>
    </p:spTree>
    <p:extLst>
      <p:ext uri="{BB962C8B-B14F-4D97-AF65-F5344CB8AC3E}">
        <p14:creationId xmlns:p14="http://schemas.microsoft.com/office/powerpoint/2010/main" val="2028387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Forskrifta om stryking i driftsrekneskapen</a:t>
            </a:r>
          </a:p>
        </p:txBody>
      </p:sp>
      <p:pic>
        <p:nvPicPr>
          <p:cNvPr id="4" name="Plassholder for innhold 3"/>
          <p:cNvPicPr>
            <a:picLocks noGrp="1" noChangeAspect="1"/>
          </p:cNvPicPr>
          <p:nvPr>
            <p:ph idx="1"/>
          </p:nvPr>
        </p:nvPicPr>
        <p:blipFill>
          <a:blip r:embed="rId2"/>
          <a:stretch>
            <a:fillRect/>
          </a:stretch>
        </p:blipFill>
        <p:spPr>
          <a:xfrm>
            <a:off x="457200" y="2750795"/>
            <a:ext cx="8229600" cy="2758173"/>
          </a:xfrm>
          <a:prstGeom prst="rect">
            <a:avLst/>
          </a:prstGeom>
        </p:spPr>
      </p:pic>
    </p:spTree>
    <p:extLst>
      <p:ext uri="{BB962C8B-B14F-4D97-AF65-F5344CB8AC3E}">
        <p14:creationId xmlns:p14="http://schemas.microsoft.com/office/powerpoint/2010/main" val="1117416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Forskrifta om stryking i investering</a:t>
            </a:r>
          </a:p>
        </p:txBody>
      </p:sp>
      <p:pic>
        <p:nvPicPr>
          <p:cNvPr id="4" name="Plassholder for innhold 3"/>
          <p:cNvPicPr>
            <a:picLocks noGrp="1" noChangeAspect="1"/>
          </p:cNvPicPr>
          <p:nvPr>
            <p:ph idx="1"/>
          </p:nvPr>
        </p:nvPicPr>
        <p:blipFill>
          <a:blip r:embed="rId2"/>
          <a:stretch>
            <a:fillRect/>
          </a:stretch>
        </p:blipFill>
        <p:spPr>
          <a:xfrm>
            <a:off x="457200" y="3413654"/>
            <a:ext cx="8229600" cy="1432455"/>
          </a:xfrm>
          <a:prstGeom prst="rect">
            <a:avLst/>
          </a:prstGeom>
        </p:spPr>
      </p:pic>
    </p:spTree>
    <p:extLst>
      <p:ext uri="{BB962C8B-B14F-4D97-AF65-F5344CB8AC3E}">
        <p14:creationId xmlns:p14="http://schemas.microsoft.com/office/powerpoint/2010/main" val="2191200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Strykingsreglar ved </a:t>
            </a:r>
            <a:r>
              <a:rPr lang="nn-NO" u="sng" dirty="0"/>
              <a:t>mindre</a:t>
            </a:r>
            <a:r>
              <a:rPr lang="nn-NO" dirty="0"/>
              <a:t>forbruk</a:t>
            </a:r>
          </a:p>
        </p:txBody>
      </p:sp>
      <p:sp>
        <p:nvSpPr>
          <p:cNvPr id="3" name="Plassholder for innhold 2"/>
          <p:cNvSpPr>
            <a:spLocks noGrp="1"/>
          </p:cNvSpPr>
          <p:nvPr>
            <p:ph idx="1"/>
          </p:nvPr>
        </p:nvSpPr>
        <p:spPr>
          <a:xfrm>
            <a:off x="457200" y="2133600"/>
            <a:ext cx="8229600" cy="4463752"/>
          </a:xfrm>
        </p:spPr>
        <p:txBody>
          <a:bodyPr/>
          <a:lstStyle/>
          <a:p>
            <a:r>
              <a:rPr lang="nn-NO" dirty="0"/>
              <a:t>Det er også reglar om kva som skal strykast ved mindreforbruk.</a:t>
            </a:r>
          </a:p>
          <a:p>
            <a:endParaRPr lang="nn-NO" dirty="0"/>
          </a:p>
          <a:p>
            <a:endParaRPr lang="nn-NO" dirty="0"/>
          </a:p>
        </p:txBody>
      </p:sp>
    </p:spTree>
    <p:extLst>
      <p:ext uri="{BB962C8B-B14F-4D97-AF65-F5344CB8AC3E}">
        <p14:creationId xmlns:p14="http://schemas.microsoft.com/office/powerpoint/2010/main" val="356204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n-NO" dirty="0"/>
              <a:t>Økonomistyring</a:t>
            </a:r>
          </a:p>
        </p:txBody>
      </p:sp>
      <p:sp>
        <p:nvSpPr>
          <p:cNvPr id="5" name="Plassholder for tekst 4"/>
          <p:cNvSpPr>
            <a:spLocks noGrp="1"/>
          </p:cNvSpPr>
          <p:nvPr>
            <p:ph type="body" idx="1"/>
          </p:nvPr>
        </p:nvSpPr>
        <p:spPr/>
        <p:txBody>
          <a:bodyPr/>
          <a:lstStyle/>
          <a:p>
            <a:r>
              <a:rPr lang="nn-NO" dirty="0"/>
              <a:t>Del 1</a:t>
            </a:r>
          </a:p>
        </p:txBody>
      </p:sp>
    </p:spTree>
    <p:extLst>
      <p:ext uri="{BB962C8B-B14F-4D97-AF65-F5344CB8AC3E}">
        <p14:creationId xmlns:p14="http://schemas.microsoft.com/office/powerpoint/2010/main" val="132084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Viktige aktørar i økonomistyringa</a:t>
            </a:r>
          </a:p>
        </p:txBody>
      </p:sp>
      <p:sp>
        <p:nvSpPr>
          <p:cNvPr id="3" name="Plassholder for innhold 2"/>
          <p:cNvSpPr>
            <a:spLocks noGrp="1"/>
          </p:cNvSpPr>
          <p:nvPr>
            <p:ph idx="1"/>
          </p:nvPr>
        </p:nvSpPr>
        <p:spPr/>
        <p:txBody>
          <a:bodyPr/>
          <a:lstStyle/>
          <a:p>
            <a:r>
              <a:rPr lang="nn-NO" dirty="0"/>
              <a:t>Korleis jobbar kommunen for å halde orden i økonomien?</a:t>
            </a:r>
          </a:p>
          <a:p>
            <a:pPr lvl="1"/>
            <a:r>
              <a:rPr lang="nn-NO" dirty="0"/>
              <a:t>Og samstundes yte gode tenester</a:t>
            </a:r>
          </a:p>
          <a:p>
            <a:r>
              <a:rPr lang="nn-NO" dirty="0"/>
              <a:t>Viktige aktørar:</a:t>
            </a:r>
          </a:p>
          <a:p>
            <a:pPr lvl="1"/>
            <a:r>
              <a:rPr lang="nn-NO" dirty="0"/>
              <a:t>Rådmannen</a:t>
            </a:r>
          </a:p>
          <a:p>
            <a:pPr lvl="2"/>
            <a:r>
              <a:rPr lang="nn-NO" dirty="0"/>
              <a:t>Økonomisjef</a:t>
            </a:r>
          </a:p>
          <a:p>
            <a:pPr lvl="2"/>
            <a:r>
              <a:rPr lang="nn-NO" dirty="0"/>
              <a:t>Toppleiargruppa</a:t>
            </a:r>
          </a:p>
          <a:p>
            <a:pPr lvl="1"/>
            <a:r>
              <a:rPr lang="nn-NO" dirty="0"/>
              <a:t>Formannskapet</a:t>
            </a:r>
          </a:p>
          <a:p>
            <a:pPr lvl="2"/>
            <a:r>
              <a:rPr lang="nn-NO" dirty="0"/>
              <a:t>Finansutval?</a:t>
            </a:r>
          </a:p>
          <a:p>
            <a:pPr lvl="2"/>
            <a:r>
              <a:rPr lang="nn-NO" dirty="0"/>
              <a:t>Andre utval som har fått fullmakter / oppgåver innan økonomi?</a:t>
            </a:r>
          </a:p>
          <a:p>
            <a:pPr lvl="1"/>
            <a:r>
              <a:rPr lang="nn-NO" dirty="0"/>
              <a:t>Kommunestyret</a:t>
            </a:r>
          </a:p>
        </p:txBody>
      </p:sp>
    </p:spTree>
    <p:extLst>
      <p:ext uri="{BB962C8B-B14F-4D97-AF65-F5344CB8AC3E}">
        <p14:creationId xmlns:p14="http://schemas.microsoft.com/office/powerpoint/2010/main" val="213530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Er rollene tydeleg avklart?</a:t>
            </a:r>
          </a:p>
        </p:txBody>
      </p:sp>
      <p:sp>
        <p:nvSpPr>
          <p:cNvPr id="3" name="Plassholder for innhold 2"/>
          <p:cNvSpPr>
            <a:spLocks noGrp="1"/>
          </p:cNvSpPr>
          <p:nvPr>
            <p:ph idx="1"/>
          </p:nvPr>
        </p:nvSpPr>
        <p:spPr/>
        <p:txBody>
          <a:bodyPr/>
          <a:lstStyle/>
          <a:p>
            <a:r>
              <a:rPr lang="nn-NO" dirty="0"/>
              <a:t>Kommunestyret </a:t>
            </a:r>
          </a:p>
          <a:p>
            <a:pPr lvl="1"/>
            <a:r>
              <a:rPr lang="nn-NO" dirty="0"/>
              <a:t>som gjer bindande vedtak.</a:t>
            </a:r>
          </a:p>
          <a:p>
            <a:r>
              <a:rPr lang="nn-NO" dirty="0"/>
              <a:t>Formannskap og </a:t>
            </a:r>
            <a:r>
              <a:rPr lang="nn-NO" dirty="0" err="1"/>
              <a:t>evt</a:t>
            </a:r>
            <a:r>
              <a:rPr lang="nn-NO" dirty="0"/>
              <a:t> andre utval </a:t>
            </a:r>
          </a:p>
          <a:p>
            <a:pPr lvl="1"/>
            <a:r>
              <a:rPr lang="nn-NO" dirty="0"/>
              <a:t>som førebur for kommunestyret og følgjer opp vedtak politisk.</a:t>
            </a:r>
          </a:p>
          <a:p>
            <a:r>
              <a:rPr lang="nn-NO" dirty="0"/>
              <a:t>Kontrollutvalet </a:t>
            </a:r>
          </a:p>
          <a:p>
            <a:pPr lvl="1"/>
            <a:r>
              <a:rPr lang="nn-NO" dirty="0"/>
              <a:t>om kontrollerer oppfølginga på kommunestyret sine vegner. </a:t>
            </a:r>
          </a:p>
          <a:p>
            <a:r>
              <a:rPr lang="nn-NO" dirty="0"/>
              <a:t>Rådmannen (administrasjonen) </a:t>
            </a:r>
          </a:p>
          <a:p>
            <a:pPr lvl="1"/>
            <a:r>
              <a:rPr lang="nn-NO" dirty="0"/>
              <a:t>som førebur for politisk handsaming og gjennomfører vedtak.</a:t>
            </a:r>
          </a:p>
          <a:p>
            <a:endParaRPr lang="nn-NO" dirty="0"/>
          </a:p>
        </p:txBody>
      </p:sp>
    </p:spTree>
    <p:extLst>
      <p:ext uri="{BB962C8B-B14F-4D97-AF65-F5344CB8AC3E}">
        <p14:creationId xmlns:p14="http://schemas.microsoft.com/office/powerpoint/2010/main" val="244132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39552" y="1052736"/>
            <a:ext cx="8229600" cy="792162"/>
          </a:xfrm>
        </p:spPr>
        <p:txBody>
          <a:bodyPr/>
          <a:lstStyle/>
          <a:p>
            <a:r>
              <a:rPr lang="nn-NO" dirty="0"/>
              <a:t>Styringsinformasjon</a:t>
            </a:r>
          </a:p>
        </p:txBody>
      </p:sp>
      <p:sp>
        <p:nvSpPr>
          <p:cNvPr id="3" name="Plassholder for innhold 2"/>
          <p:cNvSpPr>
            <a:spLocks noGrp="1"/>
          </p:cNvSpPr>
          <p:nvPr>
            <p:ph idx="1"/>
          </p:nvPr>
        </p:nvSpPr>
        <p:spPr>
          <a:xfrm>
            <a:off x="395536" y="1772816"/>
            <a:ext cx="8229600" cy="3992563"/>
          </a:xfrm>
        </p:spPr>
        <p:txBody>
          <a:bodyPr/>
          <a:lstStyle/>
          <a:p>
            <a:r>
              <a:rPr lang="nn-NO" dirty="0"/>
              <a:t>Får dei folkevalde den informasjonen dei ønskjer og treng frå administrasjonen?</a:t>
            </a:r>
          </a:p>
          <a:p>
            <a:r>
              <a:rPr lang="nn-NO" dirty="0"/>
              <a:t>Er det tydeleg kva som faktisk er den viktige styringsinformasjonen i kommunen?</a:t>
            </a:r>
          </a:p>
          <a:p>
            <a:r>
              <a:rPr lang="nn-NO" dirty="0"/>
              <a:t>Har kommunen måltal og systematisk vurdering av korleis utviklinga er samanlikna med desse?</a:t>
            </a:r>
          </a:p>
          <a:p>
            <a:pPr lvl="1"/>
            <a:r>
              <a:rPr lang="nn-NO" dirty="0"/>
              <a:t>Lånegjeld</a:t>
            </a:r>
          </a:p>
          <a:p>
            <a:pPr lvl="1"/>
            <a:r>
              <a:rPr lang="nn-NO" dirty="0"/>
              <a:t>Storleik på fond</a:t>
            </a:r>
          </a:p>
          <a:p>
            <a:pPr lvl="1"/>
            <a:r>
              <a:rPr lang="nn-NO" dirty="0"/>
              <a:t>Resultatstorleik</a:t>
            </a:r>
          </a:p>
          <a:p>
            <a:pPr lvl="1"/>
            <a:r>
              <a:rPr lang="nn-NO" dirty="0"/>
              <a:t>Stemmer utviklinga i rekneskapen med planlegging i budsjett?</a:t>
            </a:r>
          </a:p>
        </p:txBody>
      </p:sp>
    </p:spTree>
    <p:extLst>
      <p:ext uri="{BB962C8B-B14F-4D97-AF65-F5344CB8AC3E}">
        <p14:creationId xmlns:p14="http://schemas.microsoft.com/office/powerpoint/2010/main" val="67478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Kommunestyret skal…</a:t>
            </a:r>
          </a:p>
        </p:txBody>
      </p:sp>
      <p:sp>
        <p:nvSpPr>
          <p:cNvPr id="3" name="Plassholder for innhold 2"/>
          <p:cNvSpPr>
            <a:spLocks noGrp="1"/>
          </p:cNvSpPr>
          <p:nvPr>
            <p:ph idx="1"/>
          </p:nvPr>
        </p:nvSpPr>
        <p:spPr/>
        <p:txBody>
          <a:bodyPr/>
          <a:lstStyle/>
          <a:p>
            <a:r>
              <a:rPr lang="nn-NO" dirty="0"/>
              <a:t>Frå ny kommunelov:</a:t>
            </a:r>
          </a:p>
          <a:p>
            <a:endParaRPr lang="nn-NO" dirty="0"/>
          </a:p>
          <a:p>
            <a:endParaRPr lang="nn-NO" dirty="0"/>
          </a:p>
          <a:p>
            <a:endParaRPr lang="nn-NO" dirty="0"/>
          </a:p>
          <a:p>
            <a:endParaRPr lang="nn-NO" dirty="0"/>
          </a:p>
          <a:p>
            <a:endParaRPr lang="nn-NO" dirty="0"/>
          </a:p>
          <a:p>
            <a:pPr lvl="1"/>
            <a:r>
              <a:rPr lang="nn-NO" dirty="0">
                <a:solidFill>
                  <a:srgbClr val="FF0000"/>
                </a:solidFill>
              </a:rPr>
              <a:t>Ny regel om finansielle måltal er viktig for kontrollutvalet si oppfølging!</a:t>
            </a:r>
          </a:p>
          <a:p>
            <a:endParaRPr lang="nn-NO" dirty="0"/>
          </a:p>
        </p:txBody>
      </p:sp>
      <p:pic>
        <p:nvPicPr>
          <p:cNvPr id="5" name="Bilde 4"/>
          <p:cNvPicPr>
            <a:picLocks noChangeAspect="1"/>
          </p:cNvPicPr>
          <p:nvPr/>
        </p:nvPicPr>
        <p:blipFill>
          <a:blip r:embed="rId2"/>
          <a:stretch>
            <a:fillRect/>
          </a:stretch>
        </p:blipFill>
        <p:spPr>
          <a:xfrm>
            <a:off x="611560" y="2708920"/>
            <a:ext cx="7903275" cy="2346080"/>
          </a:xfrm>
          <a:prstGeom prst="rect">
            <a:avLst/>
          </a:prstGeom>
        </p:spPr>
      </p:pic>
    </p:spTree>
    <p:extLst>
      <p:ext uri="{BB962C8B-B14F-4D97-AF65-F5344CB8AC3E}">
        <p14:creationId xmlns:p14="http://schemas.microsoft.com/office/powerpoint/2010/main" val="416570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Heng prosessane saman?</a:t>
            </a:r>
          </a:p>
        </p:txBody>
      </p:sp>
      <p:sp>
        <p:nvSpPr>
          <p:cNvPr id="3" name="Plassholder for innhold 2"/>
          <p:cNvSpPr>
            <a:spLocks noGrp="1"/>
          </p:cNvSpPr>
          <p:nvPr>
            <p:ph idx="1"/>
          </p:nvPr>
        </p:nvSpPr>
        <p:spPr/>
        <p:txBody>
          <a:bodyPr>
            <a:normAutofit/>
          </a:bodyPr>
          <a:lstStyle/>
          <a:p>
            <a:r>
              <a:rPr lang="nn-NO" dirty="0"/>
              <a:t>Har kommunen ein konsekvent samanheng mellom viktige prosessar?</a:t>
            </a:r>
          </a:p>
          <a:p>
            <a:r>
              <a:rPr lang="nn-NO" dirty="0"/>
              <a:t>Ikkje minst:</a:t>
            </a:r>
          </a:p>
          <a:p>
            <a:pPr lvl="1"/>
            <a:r>
              <a:rPr lang="nn-NO" dirty="0"/>
              <a:t>Har kommunen oversikt over planar og styringsdokument…?</a:t>
            </a:r>
          </a:p>
        </p:txBody>
      </p:sp>
    </p:spTree>
    <p:extLst>
      <p:ext uri="{BB962C8B-B14F-4D97-AF65-F5344CB8AC3E}">
        <p14:creationId xmlns:p14="http://schemas.microsoft.com/office/powerpoint/2010/main" val="104762985"/>
      </p:ext>
    </p:extLst>
  </p:cSld>
  <p:clrMapOvr>
    <a:masterClrMapping/>
  </p:clrMapOvr>
</p:sld>
</file>

<file path=ppt/theme/theme1.xml><?xml version="1.0" encoding="utf-8"?>
<a:theme xmlns:a="http://schemas.openxmlformats.org/drawingml/2006/main" name="FKT-Mal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B5A89FF2B819540A327B4E420B1C3B3" ma:contentTypeVersion="8" ma:contentTypeDescription="Opprett et nytt dokument." ma:contentTypeScope="" ma:versionID="10ad1779a40650534e2057a070a663ef">
  <xsd:schema xmlns:xsd="http://www.w3.org/2001/XMLSchema" xmlns:xs="http://www.w3.org/2001/XMLSchema" xmlns:p="http://schemas.microsoft.com/office/2006/metadata/properties" xmlns:ns3="9b4815c7-d2b2-4866-8dd4-bb7bebcf685e" targetNamespace="http://schemas.microsoft.com/office/2006/metadata/properties" ma:root="true" ma:fieldsID="05312334dfb3ac027b10991b7cffe743" ns3:_="">
    <xsd:import namespace="9b4815c7-d2b2-4866-8dd4-bb7bebcf685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815c7-d2b2-4866-8dd4-bb7bebcf68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307973-DD61-472B-BA6F-245BBFBA98C2}">
  <ds:schemaRefs>
    <ds:schemaRef ds:uri="http://schemas.microsoft.com/sharepoint/v3/contenttype/forms"/>
  </ds:schemaRefs>
</ds:datastoreItem>
</file>

<file path=customXml/itemProps2.xml><?xml version="1.0" encoding="utf-8"?>
<ds:datastoreItem xmlns:ds="http://schemas.openxmlformats.org/officeDocument/2006/customXml" ds:itemID="{891E7BF5-FA99-4EA2-BEDF-64D70F797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815c7-d2b2-4866-8dd4-bb7bebcf68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5D061B-18D4-4C99-9608-03DBED90AC6F}">
  <ds:schemaRefs>
    <ds:schemaRef ds:uri="http://schemas.openxmlformats.org/package/2006/metadata/core-properties"/>
    <ds:schemaRef ds:uri="http://purl.org/dc/elements/1.1/"/>
    <ds:schemaRef ds:uri="http://www.w3.org/XML/1998/namespace"/>
    <ds:schemaRef ds:uri="http://schemas.microsoft.com/office/infopath/2007/PartnerControls"/>
    <ds:schemaRef ds:uri="http://purl.org/dc/terms/"/>
    <ds:schemaRef ds:uri="9b4815c7-d2b2-4866-8dd4-bb7bebcf685e"/>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FKT-Mal1</Template>
  <TotalTime>2217</TotalTime>
  <Words>1221</Words>
  <Application>Microsoft Office PowerPoint</Application>
  <PresentationFormat>Skjermfremvisning (4:3)</PresentationFormat>
  <Paragraphs>235</Paragraphs>
  <Slides>35</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35</vt:i4>
      </vt:variant>
    </vt:vector>
  </HeadingPairs>
  <TitlesOfParts>
    <vt:vector size="39" baseType="lpstr">
      <vt:lpstr>Arial</vt:lpstr>
      <vt:lpstr>Calibri</vt:lpstr>
      <vt:lpstr>Times New Roman</vt:lpstr>
      <vt:lpstr>FKT-Mal1</vt:lpstr>
      <vt:lpstr>Økonomistyring og rekneskap</vt:lpstr>
      <vt:lpstr>Økonomistyring og rekneskap</vt:lpstr>
      <vt:lpstr>Dokumentasjon</vt:lpstr>
      <vt:lpstr>Økonomistyring</vt:lpstr>
      <vt:lpstr>Viktige aktørar i økonomistyringa</vt:lpstr>
      <vt:lpstr>Er rollene tydeleg avklart?</vt:lpstr>
      <vt:lpstr>Styringsinformasjon</vt:lpstr>
      <vt:lpstr>Kommunestyret skal…</vt:lpstr>
      <vt:lpstr>Heng prosessane saman?</vt:lpstr>
      <vt:lpstr>Plansamanheng - døme</vt:lpstr>
      <vt:lpstr>Kvar sviktar det oftast?</vt:lpstr>
      <vt:lpstr>Delplanar og økonomiplan…</vt:lpstr>
      <vt:lpstr>Prinsipp for økonomistyringa</vt:lpstr>
      <vt:lpstr>Administrativ styring gjennom året</vt:lpstr>
      <vt:lpstr>Folkevald styring gjennom året</vt:lpstr>
      <vt:lpstr>Kommunerekneskap</vt:lpstr>
      <vt:lpstr>Forstå kommunen sin rekneskap</vt:lpstr>
      <vt:lpstr>Kontrollutvalet si rolle</vt:lpstr>
      <vt:lpstr>Kva inneheld rekneskapen?</vt:lpstr>
      <vt:lpstr>Prinsipp</vt:lpstr>
      <vt:lpstr>Fristar</vt:lpstr>
      <vt:lpstr>Forskrift til ny kommunelov</vt:lpstr>
      <vt:lpstr>Investeringsdelen</vt:lpstr>
      <vt:lpstr>Nøkkeltal</vt:lpstr>
      <vt:lpstr>Avskriving og avdrag</vt:lpstr>
      <vt:lpstr>Avdrag på lån</vt:lpstr>
      <vt:lpstr>Avskrivingstid jf forskrift</vt:lpstr>
      <vt:lpstr>Sjølvkost</vt:lpstr>
      <vt:lpstr>Notar</vt:lpstr>
      <vt:lpstr>Meirforbruk / mindreforbruk</vt:lpstr>
      <vt:lpstr>Stryking ved avslutting av rekneskapen</vt:lpstr>
      <vt:lpstr>PowerPoint-presentasjon</vt:lpstr>
      <vt:lpstr>Forskrifta om stryking i driftsrekneskapen</vt:lpstr>
      <vt:lpstr>Forskrifta om stryking i investering</vt:lpstr>
      <vt:lpstr>Strykingsreglar ved mindreforbruk</vt:lpstr>
    </vt:vector>
  </TitlesOfParts>
  <Company>HFK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kook</dc:creator>
  <cp:lastModifiedBy>Arnar Helgheim</cp:lastModifiedBy>
  <cp:revision>121</cp:revision>
  <cp:lastPrinted>2019-06-27T06:52:51Z</cp:lastPrinted>
  <dcterms:created xsi:type="dcterms:W3CDTF">2013-03-07T08:03:43Z</dcterms:created>
  <dcterms:modified xsi:type="dcterms:W3CDTF">2019-09-30T12:07:19Z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0x0101006B5A89FF2B819540A327B4E420B1C3B3</vt:lpwstr>
  </property>
</Properties>
</file>